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14"/>
  </p:notesMasterIdLst>
  <p:sldIdLst>
    <p:sldId id="258" r:id="rId3"/>
    <p:sldId id="259" r:id="rId4"/>
    <p:sldId id="2147481850" r:id="rId5"/>
    <p:sldId id="2147481848" r:id="rId6"/>
    <p:sldId id="2147481851" r:id="rId7"/>
    <p:sldId id="260" r:id="rId8"/>
    <p:sldId id="267" r:id="rId9"/>
    <p:sldId id="266" r:id="rId10"/>
    <p:sldId id="268" r:id="rId11"/>
    <p:sldId id="263" r:id="rId12"/>
    <p:sldId id="26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81C"/>
    <a:srgbClr val="002D62"/>
    <a:srgbClr val="0C22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E7447D-95BF-45F5-9F36-D7E6D796CEF6}" v="944" dt="2026-08-05T13:47:00.553"/>
    <p1510:client id="{78A8288B-5243-7FB5-8F58-CF125B076950}" v="11" dt="2026-08-05T14:16:14.254"/>
    <p1510:client id="{9120BD10-B4B9-4411-B70F-B10E9EC8E32C}" v="1" dt="2026-08-05T15:56:43.2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3" autoAdjust="0"/>
    <p:restoredTop sz="82039" autoAdjust="0"/>
  </p:normalViewPr>
  <p:slideViewPr>
    <p:cSldViewPr snapToGrid="0">
      <p:cViewPr varScale="1">
        <p:scale>
          <a:sx n="52" d="100"/>
          <a:sy n="52" d="100"/>
        </p:scale>
        <p:origin x="4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mantha.kessler" userId="S::samantha.kessler_ellucian.com#ext#@quinnipiacuniversity.onmicrosoft.com::0c0dff1b-e102-4148-84ba-582d16f144b5" providerId="AD" clId="Web-{78A8288B-5243-7FB5-8F58-CF125B076950}"/>
    <pc:docChg chg="modSld">
      <pc:chgData name="samantha.kessler" userId="S::samantha.kessler_ellucian.com#ext#@quinnipiacuniversity.onmicrosoft.com::0c0dff1b-e102-4148-84ba-582d16f144b5" providerId="AD" clId="Web-{78A8288B-5243-7FB5-8F58-CF125B076950}" dt="2026-08-05T14:16:14.254" v="10"/>
      <pc:docMkLst>
        <pc:docMk/>
      </pc:docMkLst>
      <pc:sldChg chg="addAnim delAnim">
        <pc:chgData name="samantha.kessler" userId="S::samantha.kessler_ellucian.com#ext#@quinnipiacuniversity.onmicrosoft.com::0c0dff1b-e102-4148-84ba-582d16f144b5" providerId="AD" clId="Web-{78A8288B-5243-7FB5-8F58-CF125B076950}" dt="2026-08-05T14:16:14.254" v="10"/>
        <pc:sldMkLst>
          <pc:docMk/>
          <pc:sldMk cId="1215908559" sldId="2147481850"/>
        </pc:sldMkLst>
      </pc:sldChg>
    </pc:docChg>
  </pc:docChgLst>
  <pc:docChgLst>
    <pc:chgData name="Kimberly Droniak" userId="e80e66dc-858d-44c8-957f-afafb77bf821" providerId="ADAL" clId="{92AA443A-DEC4-4ADE-836B-1935F93A1B14}"/>
    <pc:docChg chg="undo custSel delSld modSld sldOrd">
      <pc:chgData name="Kimberly Droniak" userId="e80e66dc-858d-44c8-957f-afafb77bf821" providerId="ADAL" clId="{92AA443A-DEC4-4ADE-836B-1935F93A1B14}" dt="2026-08-05T16:01:56.544" v="3520" actId="1076"/>
      <pc:docMkLst>
        <pc:docMk/>
      </pc:docMkLst>
      <pc:sldChg chg="addSp modSp mod addAnim delAnim modAnim modNotesTx">
        <pc:chgData name="Kimberly Droniak" userId="e80e66dc-858d-44c8-957f-afafb77bf821" providerId="ADAL" clId="{92AA443A-DEC4-4ADE-836B-1935F93A1B14}" dt="2026-08-05T15:25:20.696" v="3445" actId="6549"/>
        <pc:sldMkLst>
          <pc:docMk/>
          <pc:sldMk cId="0" sldId="260"/>
        </pc:sldMkLst>
        <pc:spChg chg="mod">
          <ac:chgData name="Kimberly Droniak" userId="e80e66dc-858d-44c8-957f-afafb77bf821" providerId="ADAL" clId="{92AA443A-DEC4-4ADE-836B-1935F93A1B14}" dt="2026-08-05T13:45:51.955" v="3351" actId="14100"/>
          <ac:spMkLst>
            <pc:docMk/>
            <pc:sldMk cId="0" sldId="260"/>
            <ac:spMk id="3" creationId="{00000000-0000-0000-0000-000000000000}"/>
          </ac:spMkLst>
        </pc:spChg>
        <pc:spChg chg="mod">
          <ac:chgData name="Kimberly Droniak" userId="e80e66dc-858d-44c8-957f-afafb77bf821" providerId="ADAL" clId="{92AA443A-DEC4-4ADE-836B-1935F93A1B14}" dt="2026-08-05T13:46:09.077" v="3356" actId="20577"/>
          <ac:spMkLst>
            <pc:docMk/>
            <pc:sldMk cId="0" sldId="260"/>
            <ac:spMk id="5" creationId="{00000000-0000-0000-0000-000000000000}"/>
          </ac:spMkLst>
        </pc:spChg>
        <pc:spChg chg="mod">
          <ac:chgData name="Kimberly Droniak" userId="e80e66dc-858d-44c8-957f-afafb77bf821" providerId="ADAL" clId="{92AA443A-DEC4-4ADE-836B-1935F93A1B14}" dt="2026-08-04T15:34:07.519" v="2341" actId="115"/>
          <ac:spMkLst>
            <pc:docMk/>
            <pc:sldMk cId="0" sldId="260"/>
            <ac:spMk id="8" creationId="{F264F226-B271-29E1-EAD2-5948B8D73FCA}"/>
          </ac:spMkLst>
        </pc:spChg>
        <pc:spChg chg="add mod">
          <ac:chgData name="Kimberly Droniak" userId="e80e66dc-858d-44c8-957f-afafb77bf821" providerId="ADAL" clId="{92AA443A-DEC4-4ADE-836B-1935F93A1B14}" dt="2026-08-05T13:47:00.552" v="3444" actId="6549"/>
          <ac:spMkLst>
            <pc:docMk/>
            <pc:sldMk cId="0" sldId="260"/>
            <ac:spMk id="10" creationId="{E0A6DAAF-5689-ADE5-F95B-86BF08F959FA}"/>
          </ac:spMkLst>
        </pc:spChg>
        <pc:spChg chg="add mod">
          <ac:chgData name="Kimberly Droniak" userId="e80e66dc-858d-44c8-957f-afafb77bf821" providerId="ADAL" clId="{92AA443A-DEC4-4ADE-836B-1935F93A1B14}" dt="2026-08-05T13:44:10.491" v="3224" actId="20577"/>
          <ac:spMkLst>
            <pc:docMk/>
            <pc:sldMk cId="0" sldId="260"/>
            <ac:spMk id="12" creationId="{5BBAF1AA-7CFE-AE30-60EA-CB6F1B962D6B}"/>
          </ac:spMkLst>
        </pc:spChg>
        <pc:picChg chg="add mod">
          <ac:chgData name="Kimberly Droniak" userId="e80e66dc-858d-44c8-957f-afafb77bf821" providerId="ADAL" clId="{92AA443A-DEC4-4ADE-836B-1935F93A1B14}" dt="2026-08-03T15:29:08.638" v="1916" actId="1076"/>
          <ac:picMkLst>
            <pc:docMk/>
            <pc:sldMk cId="0" sldId="260"/>
            <ac:picMk id="9" creationId="{CC0FDFE3-D815-5F19-851C-D3F00AB17A95}"/>
          </ac:picMkLst>
        </pc:picChg>
      </pc:sldChg>
      <pc:sldChg chg="addSp delSp modSp mod modAnim modNotesTx">
        <pc:chgData name="Kimberly Droniak" userId="e80e66dc-858d-44c8-957f-afafb77bf821" providerId="ADAL" clId="{92AA443A-DEC4-4ADE-836B-1935F93A1B14}" dt="2026-08-05T15:25:39.427" v="3449" actId="6549"/>
        <pc:sldMkLst>
          <pc:docMk/>
          <pc:sldMk cId="0" sldId="263"/>
        </pc:sldMkLst>
        <pc:spChg chg="mod">
          <ac:chgData name="Kimberly Droniak" userId="e80e66dc-858d-44c8-957f-afafb77bf821" providerId="ADAL" clId="{92AA443A-DEC4-4ADE-836B-1935F93A1B14}" dt="2026-08-03T14:47:53.856" v="49" actId="1076"/>
          <ac:spMkLst>
            <pc:docMk/>
            <pc:sldMk cId="0" sldId="263"/>
            <ac:spMk id="3" creationId="{00000000-0000-0000-0000-000000000000}"/>
          </ac:spMkLst>
        </pc:spChg>
        <pc:spChg chg="mod">
          <ac:chgData name="Kimberly Droniak" userId="e80e66dc-858d-44c8-957f-afafb77bf821" providerId="ADAL" clId="{92AA443A-DEC4-4ADE-836B-1935F93A1B14}" dt="2026-08-04T16:32:19.911" v="3079" actId="21"/>
          <ac:spMkLst>
            <pc:docMk/>
            <pc:sldMk cId="0" sldId="263"/>
            <ac:spMk id="8" creationId="{00000000-0000-0000-0000-000000000000}"/>
          </ac:spMkLst>
        </pc:spChg>
        <pc:spChg chg="mod">
          <ac:chgData name="Kimberly Droniak" userId="e80e66dc-858d-44c8-957f-afafb77bf821" providerId="ADAL" clId="{92AA443A-DEC4-4ADE-836B-1935F93A1B14}" dt="2026-08-04T16:40:21.844" v="3171" actId="20577"/>
          <ac:spMkLst>
            <pc:docMk/>
            <pc:sldMk cId="0" sldId="263"/>
            <ac:spMk id="9" creationId="{00000000-0000-0000-0000-000000000000}"/>
          </ac:spMkLst>
        </pc:spChg>
        <pc:spChg chg="mod">
          <ac:chgData name="Kimberly Droniak" userId="e80e66dc-858d-44c8-957f-afafb77bf821" providerId="ADAL" clId="{92AA443A-DEC4-4ADE-836B-1935F93A1B14}" dt="2026-08-04T16:35:14.308" v="3100" actId="21"/>
          <ac:spMkLst>
            <pc:docMk/>
            <pc:sldMk cId="0" sldId="263"/>
            <ac:spMk id="13" creationId="{00000000-0000-0000-0000-000000000000}"/>
          </ac:spMkLst>
        </pc:spChg>
        <pc:spChg chg="mod">
          <ac:chgData name="Kimberly Droniak" userId="e80e66dc-858d-44c8-957f-afafb77bf821" providerId="ADAL" clId="{92AA443A-DEC4-4ADE-836B-1935F93A1B14}" dt="2026-08-04T16:40:19.140" v="3170" actId="20577"/>
          <ac:spMkLst>
            <pc:docMk/>
            <pc:sldMk cId="0" sldId="263"/>
            <ac:spMk id="14" creationId="{00000000-0000-0000-0000-000000000000}"/>
          </ac:spMkLst>
        </pc:spChg>
        <pc:spChg chg="mod">
          <ac:chgData name="Kimberly Droniak" userId="e80e66dc-858d-44c8-957f-afafb77bf821" providerId="ADAL" clId="{92AA443A-DEC4-4ADE-836B-1935F93A1B14}" dt="2026-08-04T16:42:08.507" v="3190" actId="14100"/>
          <ac:spMkLst>
            <pc:docMk/>
            <pc:sldMk cId="0" sldId="263"/>
            <ac:spMk id="15" creationId="{00000000-0000-0000-0000-000000000000}"/>
          </ac:spMkLst>
        </pc:spChg>
        <pc:spChg chg="mod">
          <ac:chgData name="Kimberly Droniak" userId="e80e66dc-858d-44c8-957f-afafb77bf821" providerId="ADAL" clId="{92AA443A-DEC4-4ADE-836B-1935F93A1B14}" dt="2026-08-04T16:40:33.854" v="3172" actId="21"/>
          <ac:spMkLst>
            <pc:docMk/>
            <pc:sldMk cId="0" sldId="263"/>
            <ac:spMk id="18" creationId="{00000000-0000-0000-0000-000000000000}"/>
          </ac:spMkLst>
        </pc:spChg>
        <pc:spChg chg="mod">
          <ac:chgData name="Kimberly Droniak" userId="e80e66dc-858d-44c8-957f-afafb77bf821" providerId="ADAL" clId="{92AA443A-DEC4-4ADE-836B-1935F93A1B14}" dt="2026-08-04T16:40:50.209" v="3181" actId="14100"/>
          <ac:spMkLst>
            <pc:docMk/>
            <pc:sldMk cId="0" sldId="263"/>
            <ac:spMk id="19" creationId="{00000000-0000-0000-0000-000000000000}"/>
          </ac:spMkLst>
        </pc:spChg>
        <pc:spChg chg="add del">
          <ac:chgData name="Kimberly Droniak" userId="e80e66dc-858d-44c8-957f-afafb77bf821" providerId="ADAL" clId="{92AA443A-DEC4-4ADE-836B-1935F93A1B14}" dt="2026-08-04T16:40:04.806" v="3169" actId="22"/>
          <ac:spMkLst>
            <pc:docMk/>
            <pc:sldMk cId="0" sldId="263"/>
            <ac:spMk id="21" creationId="{34F74666-C2E5-C553-B734-86C5FA7E010C}"/>
          </ac:spMkLst>
        </pc:spChg>
        <pc:picChg chg="add mod">
          <ac:chgData name="Kimberly Droniak" userId="e80e66dc-858d-44c8-957f-afafb77bf821" providerId="ADAL" clId="{92AA443A-DEC4-4ADE-836B-1935F93A1B14}" dt="2026-08-03T15:21:55.317" v="1638" actId="1076"/>
          <ac:picMkLst>
            <pc:docMk/>
            <pc:sldMk cId="0" sldId="263"/>
            <ac:picMk id="22" creationId="{80D78CE4-B4BD-A6F0-EE96-8DA7EB848C7A}"/>
          </ac:picMkLst>
        </pc:picChg>
      </pc:sldChg>
      <pc:sldChg chg="addSp delSp modSp mod delAnim modAnim">
        <pc:chgData name="Kimberly Droniak" userId="e80e66dc-858d-44c8-957f-afafb77bf821" providerId="ADAL" clId="{92AA443A-DEC4-4ADE-836B-1935F93A1B14}" dt="2026-08-05T16:01:56.544" v="3520" actId="1076"/>
        <pc:sldMkLst>
          <pc:docMk/>
          <pc:sldMk cId="1912668233" sldId="264"/>
        </pc:sldMkLst>
        <pc:spChg chg="add mod">
          <ac:chgData name="Kimberly Droniak" userId="e80e66dc-858d-44c8-957f-afafb77bf821" providerId="ADAL" clId="{92AA443A-DEC4-4ADE-836B-1935F93A1B14}" dt="2026-08-04T16:44:26.825" v="3200" actId="255"/>
          <ac:spMkLst>
            <pc:docMk/>
            <pc:sldMk cId="1912668233" sldId="264"/>
            <ac:spMk id="5" creationId="{1D39D451-B281-9883-E260-D7B51492208D}"/>
          </ac:spMkLst>
        </pc:spChg>
        <pc:spChg chg="mod">
          <ac:chgData name="Kimberly Droniak" userId="e80e66dc-858d-44c8-957f-afafb77bf821" providerId="ADAL" clId="{92AA443A-DEC4-4ADE-836B-1935F93A1B14}" dt="2026-08-05T16:01:50.942" v="3519" actId="255"/>
          <ac:spMkLst>
            <pc:docMk/>
            <pc:sldMk cId="1912668233" sldId="264"/>
            <ac:spMk id="7" creationId="{D4EEB3EE-AE86-6D25-60F2-071D8420DD65}"/>
          </ac:spMkLst>
        </pc:spChg>
        <pc:spChg chg="mod">
          <ac:chgData name="Kimberly Droniak" userId="e80e66dc-858d-44c8-957f-afafb77bf821" providerId="ADAL" clId="{92AA443A-DEC4-4ADE-836B-1935F93A1B14}" dt="2026-08-03T15:32:38.810" v="2043" actId="21"/>
          <ac:spMkLst>
            <pc:docMk/>
            <pc:sldMk cId="1912668233" sldId="264"/>
            <ac:spMk id="12" creationId="{B54FD4E0-5C37-B87D-B179-11A59C7762F2}"/>
          </ac:spMkLst>
        </pc:spChg>
        <pc:spChg chg="add del mod">
          <ac:chgData name="Kimberly Droniak" userId="e80e66dc-858d-44c8-957f-afafb77bf821" providerId="ADAL" clId="{92AA443A-DEC4-4ADE-836B-1935F93A1B14}" dt="2026-08-04T16:46:14.177" v="3210" actId="478"/>
          <ac:spMkLst>
            <pc:docMk/>
            <pc:sldMk cId="1912668233" sldId="264"/>
            <ac:spMk id="16" creationId="{D706B521-938C-DEDA-21B6-F2C53DE95243}"/>
          </ac:spMkLst>
        </pc:spChg>
        <pc:picChg chg="mod">
          <ac:chgData name="Kimberly Droniak" userId="e80e66dc-858d-44c8-957f-afafb77bf821" providerId="ADAL" clId="{92AA443A-DEC4-4ADE-836B-1935F93A1B14}" dt="2026-08-05T16:00:12.279" v="3507" actId="1076"/>
          <ac:picMkLst>
            <pc:docMk/>
            <pc:sldMk cId="1912668233" sldId="264"/>
            <ac:picMk id="3" creationId="{DBA7EBA2-7F1D-0234-2A7B-89B7F9110ECB}"/>
          </ac:picMkLst>
        </pc:picChg>
        <pc:picChg chg="add del mod">
          <ac:chgData name="Kimberly Droniak" userId="e80e66dc-858d-44c8-957f-afafb77bf821" providerId="ADAL" clId="{92AA443A-DEC4-4ADE-836B-1935F93A1B14}" dt="2026-08-05T15:55:58.648" v="3452" actId="478"/>
          <ac:picMkLst>
            <pc:docMk/>
            <pc:sldMk cId="1912668233" sldId="264"/>
            <ac:picMk id="4" creationId="{68EEC456-6A10-B597-76B0-C041EB30F894}"/>
          </ac:picMkLst>
        </pc:picChg>
        <pc:picChg chg="add mod">
          <ac:chgData name="Kimberly Droniak" userId="e80e66dc-858d-44c8-957f-afafb77bf821" providerId="ADAL" clId="{92AA443A-DEC4-4ADE-836B-1935F93A1B14}" dt="2026-08-05T16:01:56.544" v="3520" actId="1076"/>
          <ac:picMkLst>
            <pc:docMk/>
            <pc:sldMk cId="1912668233" sldId="264"/>
            <ac:picMk id="13" creationId="{048EB127-9C51-3589-172D-327966159E47}"/>
          </ac:picMkLst>
        </pc:picChg>
        <pc:picChg chg="add del mod">
          <ac:chgData name="Kimberly Droniak" userId="e80e66dc-858d-44c8-957f-afafb77bf821" providerId="ADAL" clId="{92AA443A-DEC4-4ADE-836B-1935F93A1B14}" dt="2026-08-05T15:57:39.396" v="3463" actId="478"/>
          <ac:picMkLst>
            <pc:docMk/>
            <pc:sldMk cId="1912668233" sldId="264"/>
            <ac:picMk id="15" creationId="{4CA9C589-76E8-10DA-313E-744F2314C5C1}"/>
          </ac:picMkLst>
        </pc:picChg>
        <pc:picChg chg="add del mod">
          <ac:chgData name="Kimberly Droniak" userId="e80e66dc-858d-44c8-957f-afafb77bf821" providerId="ADAL" clId="{92AA443A-DEC4-4ADE-836B-1935F93A1B14}" dt="2026-08-05T15:59:01.486" v="3469" actId="478"/>
          <ac:picMkLst>
            <pc:docMk/>
            <pc:sldMk cId="1912668233" sldId="264"/>
            <ac:picMk id="17" creationId="{59918C28-CCCC-BA54-3FCB-D23091634F2B}"/>
          </ac:picMkLst>
        </pc:picChg>
        <pc:cxnChg chg="add mod">
          <ac:chgData name="Kimberly Droniak" userId="e80e66dc-858d-44c8-957f-afafb77bf821" providerId="ADAL" clId="{92AA443A-DEC4-4ADE-836B-1935F93A1B14}" dt="2026-08-05T16:01:14.575" v="3514" actId="692"/>
          <ac:cxnSpMkLst>
            <pc:docMk/>
            <pc:sldMk cId="1912668233" sldId="264"/>
            <ac:cxnSpMk id="19" creationId="{031FE907-1AAE-9BD1-B279-4E3C72C6C150}"/>
          </ac:cxnSpMkLst>
        </pc:cxnChg>
      </pc:sldChg>
      <pc:sldChg chg="addSp delSp modSp mod ord modAnim modNotesTx">
        <pc:chgData name="Kimberly Droniak" userId="e80e66dc-858d-44c8-957f-afafb77bf821" providerId="ADAL" clId="{92AA443A-DEC4-4ADE-836B-1935F93A1B14}" dt="2026-08-05T15:25:31.572" v="3447" actId="6549"/>
        <pc:sldMkLst>
          <pc:docMk/>
          <pc:sldMk cId="3152284089" sldId="266"/>
        </pc:sldMkLst>
        <pc:spChg chg="mod">
          <ac:chgData name="Kimberly Droniak" userId="e80e66dc-858d-44c8-957f-afafb77bf821" providerId="ADAL" clId="{92AA443A-DEC4-4ADE-836B-1935F93A1B14}" dt="2026-08-05T13:45:44.571" v="3350" actId="20577"/>
          <ac:spMkLst>
            <pc:docMk/>
            <pc:sldMk cId="3152284089" sldId="266"/>
            <ac:spMk id="3" creationId="{C6639870-3900-A4A6-EC87-658D3C0FCD4C}"/>
          </ac:spMkLst>
        </pc:spChg>
        <pc:spChg chg="mod">
          <ac:chgData name="Kimberly Droniak" userId="e80e66dc-858d-44c8-957f-afafb77bf821" providerId="ADAL" clId="{92AA443A-DEC4-4ADE-836B-1935F93A1B14}" dt="2026-08-03T15:42:31.760" v="2176" actId="6549"/>
          <ac:spMkLst>
            <pc:docMk/>
            <pc:sldMk cId="3152284089" sldId="266"/>
            <ac:spMk id="5" creationId="{A0C20926-ECF8-1B20-207D-9ADF2929299E}"/>
          </ac:spMkLst>
        </pc:spChg>
        <pc:picChg chg="add mod">
          <ac:chgData name="Kimberly Droniak" userId="e80e66dc-858d-44c8-957f-afafb77bf821" providerId="ADAL" clId="{92AA443A-DEC4-4ADE-836B-1935F93A1B14}" dt="2026-08-03T15:42:38.572" v="2177" actId="14100"/>
          <ac:picMkLst>
            <pc:docMk/>
            <pc:sldMk cId="3152284089" sldId="266"/>
            <ac:picMk id="7" creationId="{6CB4BEA9-8BB3-A9B6-6FD3-277F6B0959BC}"/>
          </ac:picMkLst>
        </pc:picChg>
      </pc:sldChg>
      <pc:sldChg chg="modSp mod ord modAnim modNotesTx">
        <pc:chgData name="Kimberly Droniak" userId="e80e66dc-858d-44c8-957f-afafb77bf821" providerId="ADAL" clId="{92AA443A-DEC4-4ADE-836B-1935F93A1B14}" dt="2026-08-05T15:25:25.392" v="3446" actId="6549"/>
        <pc:sldMkLst>
          <pc:docMk/>
          <pc:sldMk cId="758269550" sldId="267"/>
        </pc:sldMkLst>
        <pc:spChg chg="mod">
          <ac:chgData name="Kimberly Droniak" userId="e80e66dc-858d-44c8-957f-afafb77bf821" providerId="ADAL" clId="{92AA443A-DEC4-4ADE-836B-1935F93A1B14}" dt="2026-08-03T15:46:09.438" v="2315" actId="20577"/>
          <ac:spMkLst>
            <pc:docMk/>
            <pc:sldMk cId="758269550" sldId="267"/>
            <ac:spMk id="5" creationId="{945FB4A0-8028-6C70-9594-F71EE57334BC}"/>
          </ac:spMkLst>
        </pc:spChg>
        <pc:spChg chg="mod">
          <ac:chgData name="Kimberly Droniak" userId="e80e66dc-858d-44c8-957f-afafb77bf821" providerId="ADAL" clId="{92AA443A-DEC4-4ADE-836B-1935F93A1B14}" dt="2026-08-03T15:46:04.646" v="2300" actId="20577"/>
          <ac:spMkLst>
            <pc:docMk/>
            <pc:sldMk cId="758269550" sldId="267"/>
            <ac:spMk id="11" creationId="{726D93A0-DA70-E7DD-AE32-E6DE7BDDEC96}"/>
          </ac:spMkLst>
        </pc:spChg>
        <pc:picChg chg="mod">
          <ac:chgData name="Kimberly Droniak" userId="e80e66dc-858d-44c8-957f-afafb77bf821" providerId="ADAL" clId="{92AA443A-DEC4-4ADE-836B-1935F93A1B14}" dt="2026-08-03T15:11:35.539" v="1424" actId="1076"/>
          <ac:picMkLst>
            <pc:docMk/>
            <pc:sldMk cId="758269550" sldId="267"/>
            <ac:picMk id="15" creationId="{C9373180-FF1D-BE26-0874-1671F3E4670A}"/>
          </ac:picMkLst>
        </pc:picChg>
      </pc:sldChg>
      <pc:sldChg chg="addSp delSp modSp mod ord addAnim delAnim modAnim modNotesTx">
        <pc:chgData name="Kimberly Droniak" userId="e80e66dc-858d-44c8-957f-afafb77bf821" providerId="ADAL" clId="{92AA443A-DEC4-4ADE-836B-1935F93A1B14}" dt="2026-08-05T15:25:35.811" v="3448" actId="6549"/>
        <pc:sldMkLst>
          <pc:docMk/>
          <pc:sldMk cId="3237948321" sldId="268"/>
        </pc:sldMkLst>
        <pc:spChg chg="mod">
          <ac:chgData name="Kimberly Droniak" userId="e80e66dc-858d-44c8-957f-afafb77bf821" providerId="ADAL" clId="{92AA443A-DEC4-4ADE-836B-1935F93A1B14}" dt="2026-08-03T15:20:36.383" v="1607" actId="1076"/>
          <ac:spMkLst>
            <pc:docMk/>
            <pc:sldMk cId="3237948321" sldId="268"/>
            <ac:spMk id="3" creationId="{9BB5BD7D-D9A3-AAED-D5BA-1088BCFE76D4}"/>
          </ac:spMkLst>
        </pc:spChg>
        <pc:spChg chg="mod">
          <ac:chgData name="Kimberly Droniak" userId="e80e66dc-858d-44c8-957f-afafb77bf821" providerId="ADAL" clId="{92AA443A-DEC4-4ADE-836B-1935F93A1B14}" dt="2026-08-04T16:31:15.447" v="3071" actId="1076"/>
          <ac:spMkLst>
            <pc:docMk/>
            <pc:sldMk cId="3237948321" sldId="268"/>
            <ac:spMk id="8" creationId="{AE83420E-E412-BB7F-9154-DAD3EF2D5B70}"/>
          </ac:spMkLst>
        </pc:spChg>
        <pc:spChg chg="mod">
          <ac:chgData name="Kimberly Droniak" userId="e80e66dc-858d-44c8-957f-afafb77bf821" providerId="ADAL" clId="{92AA443A-DEC4-4ADE-836B-1935F93A1B14}" dt="2026-08-04T16:14:46.237" v="2884" actId="20577"/>
          <ac:spMkLst>
            <pc:docMk/>
            <pc:sldMk cId="3237948321" sldId="268"/>
            <ac:spMk id="9" creationId="{EEA4A668-D2FD-7817-F998-BBA2B026AF4D}"/>
          </ac:spMkLst>
        </pc:spChg>
        <pc:picChg chg="add del mod">
          <ac:chgData name="Kimberly Droniak" userId="e80e66dc-858d-44c8-957f-afafb77bf821" providerId="ADAL" clId="{92AA443A-DEC4-4ADE-836B-1935F93A1B14}" dt="2026-08-04T16:27:26.036" v="3050" actId="478"/>
          <ac:picMkLst>
            <pc:docMk/>
            <pc:sldMk cId="3237948321" sldId="268"/>
            <ac:picMk id="5" creationId="{78F9852C-F642-B69C-46DD-530D9F137D08}"/>
          </ac:picMkLst>
        </pc:picChg>
        <pc:picChg chg="add del mod">
          <ac:chgData name="Kimberly Droniak" userId="e80e66dc-858d-44c8-957f-afafb77bf821" providerId="ADAL" clId="{92AA443A-DEC4-4ADE-836B-1935F93A1B14}" dt="2026-08-04T16:27:25.222" v="3049" actId="478"/>
          <ac:picMkLst>
            <pc:docMk/>
            <pc:sldMk cId="3237948321" sldId="268"/>
            <ac:picMk id="10" creationId="{B2D3EC9B-2EE1-EF0D-DCD7-02E76ADD145F}"/>
          </ac:picMkLst>
        </pc:picChg>
        <pc:picChg chg="add del mod">
          <ac:chgData name="Kimberly Droniak" userId="e80e66dc-858d-44c8-957f-afafb77bf821" providerId="ADAL" clId="{92AA443A-DEC4-4ADE-836B-1935F93A1B14}" dt="2026-08-04T16:11:30.797" v="2848" actId="478"/>
          <ac:picMkLst>
            <pc:docMk/>
            <pc:sldMk cId="3237948321" sldId="268"/>
            <ac:picMk id="11" creationId="{98856B10-680A-9B46-6A69-E27C3FAF158D}"/>
          </ac:picMkLst>
        </pc:picChg>
        <pc:picChg chg="add del mod">
          <ac:chgData name="Kimberly Droniak" userId="e80e66dc-858d-44c8-957f-afafb77bf821" providerId="ADAL" clId="{92AA443A-DEC4-4ADE-836B-1935F93A1B14}" dt="2026-08-04T16:27:23.904" v="3048" actId="478"/>
          <ac:picMkLst>
            <pc:docMk/>
            <pc:sldMk cId="3237948321" sldId="268"/>
            <ac:picMk id="13" creationId="{1534FD06-1BA8-E9D0-2076-DBB3A6EF0E30}"/>
          </ac:picMkLst>
        </pc:picChg>
        <pc:picChg chg="add del mod">
          <ac:chgData name="Kimberly Droniak" userId="e80e66dc-858d-44c8-957f-afafb77bf821" providerId="ADAL" clId="{92AA443A-DEC4-4ADE-836B-1935F93A1B14}" dt="2026-08-04T16:11:46.667" v="2854" actId="478"/>
          <ac:picMkLst>
            <pc:docMk/>
            <pc:sldMk cId="3237948321" sldId="268"/>
            <ac:picMk id="16" creationId="{B811E0FC-A9A8-EA00-815E-EB6CB8F10C90}"/>
          </ac:picMkLst>
        </pc:picChg>
        <pc:picChg chg="add mod">
          <ac:chgData name="Kimberly Droniak" userId="e80e66dc-858d-44c8-957f-afafb77bf821" providerId="ADAL" clId="{92AA443A-DEC4-4ADE-836B-1935F93A1B14}" dt="2026-08-04T16:19:16.868" v="2932" actId="1076"/>
          <ac:picMkLst>
            <pc:docMk/>
            <pc:sldMk cId="3237948321" sldId="268"/>
            <ac:picMk id="18" creationId="{56CA9306-E41D-4BDC-921B-B79E9A149268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B89526-7F02-4225-B6E0-CD4E1B452C54}" type="doc">
      <dgm:prSet loTypeId="urn:microsoft.com/office/officeart/2011/layout/Circl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AE0DA9A-7523-4292-91C2-ABA406442B8B}">
      <dgm:prSet phldrT="[Text]"/>
      <dgm:spPr/>
      <dgm:t>
        <a:bodyPr/>
        <a:lstStyle/>
        <a:p>
          <a:r>
            <a:rPr lang="en-US" b="1" dirty="0">
              <a:solidFill>
                <a:schemeClr val="tx2"/>
              </a:solidFill>
            </a:rPr>
            <a:t>Discovery</a:t>
          </a:r>
        </a:p>
      </dgm:t>
    </dgm:pt>
    <dgm:pt modelId="{4824ED95-F1E7-41A2-8B99-251F239AEC47}" type="parTrans" cxnId="{EFEDAD3C-0923-4AB1-A5AE-CB64AAA92216}">
      <dgm:prSet/>
      <dgm:spPr/>
      <dgm:t>
        <a:bodyPr/>
        <a:lstStyle/>
        <a:p>
          <a:endParaRPr lang="en-US"/>
        </a:p>
      </dgm:t>
    </dgm:pt>
    <dgm:pt modelId="{1DE4DA26-F818-4BBF-873F-D72120B30296}" type="sibTrans" cxnId="{EFEDAD3C-0923-4AB1-A5AE-CB64AAA92216}">
      <dgm:prSet/>
      <dgm:spPr/>
      <dgm:t>
        <a:bodyPr/>
        <a:lstStyle/>
        <a:p>
          <a:endParaRPr lang="en-US"/>
        </a:p>
      </dgm:t>
    </dgm:pt>
    <dgm:pt modelId="{599CA352-4D63-4A35-8AFC-8C2F0C2CA865}">
      <dgm:prSet phldrT="[Text]"/>
      <dgm:spPr/>
      <dgm:t>
        <a:bodyPr/>
        <a:lstStyle/>
        <a:p>
          <a:r>
            <a:rPr lang="en-US" dirty="0"/>
            <a:t>Sponsor and leadership alignment</a:t>
          </a:r>
        </a:p>
      </dgm:t>
    </dgm:pt>
    <dgm:pt modelId="{B78B831D-F4FB-48B8-8278-C4758B8E2984}" type="parTrans" cxnId="{FDDDD137-D8E3-4578-AACD-A131F99BAC75}">
      <dgm:prSet/>
      <dgm:spPr/>
      <dgm:t>
        <a:bodyPr/>
        <a:lstStyle/>
        <a:p>
          <a:endParaRPr lang="en-US"/>
        </a:p>
      </dgm:t>
    </dgm:pt>
    <dgm:pt modelId="{322D58A0-19F3-48FB-9395-2A6BB1D42720}" type="sibTrans" cxnId="{FDDDD137-D8E3-4578-AACD-A131F99BAC75}">
      <dgm:prSet/>
      <dgm:spPr/>
      <dgm:t>
        <a:bodyPr/>
        <a:lstStyle/>
        <a:p>
          <a:endParaRPr lang="en-US"/>
        </a:p>
      </dgm:t>
    </dgm:pt>
    <dgm:pt modelId="{3089E596-6F65-468D-89F7-8694D940B67B}">
      <dgm:prSet phldrT="[Text]"/>
      <dgm:spPr/>
      <dgm:t>
        <a:bodyPr/>
        <a:lstStyle/>
        <a:p>
          <a:r>
            <a:rPr lang="en-US" b="1" dirty="0">
              <a:solidFill>
                <a:schemeClr val="tx2"/>
              </a:solidFill>
            </a:rPr>
            <a:t>Design and Development</a:t>
          </a:r>
        </a:p>
      </dgm:t>
    </dgm:pt>
    <dgm:pt modelId="{A475FEC4-5E28-4C29-A23D-23E5D95E1B59}" type="parTrans" cxnId="{DF41DC6A-0167-4D4F-A839-5EF0C44B54DF}">
      <dgm:prSet/>
      <dgm:spPr/>
      <dgm:t>
        <a:bodyPr/>
        <a:lstStyle/>
        <a:p>
          <a:endParaRPr lang="en-US"/>
        </a:p>
      </dgm:t>
    </dgm:pt>
    <dgm:pt modelId="{43322966-016F-4CB4-B7C6-7DFE11DBC91A}" type="sibTrans" cxnId="{DF41DC6A-0167-4D4F-A839-5EF0C44B54DF}">
      <dgm:prSet/>
      <dgm:spPr/>
      <dgm:t>
        <a:bodyPr/>
        <a:lstStyle/>
        <a:p>
          <a:endParaRPr lang="en-US"/>
        </a:p>
      </dgm:t>
    </dgm:pt>
    <dgm:pt modelId="{F4782190-7237-4D53-9A88-AB10692AAA7A}">
      <dgm:prSet phldrT="[Text]"/>
      <dgm:spPr/>
      <dgm:t>
        <a:bodyPr/>
        <a:lstStyle/>
        <a:p>
          <a:r>
            <a:rPr lang="en-US" dirty="0"/>
            <a:t>Stakeholder impact assessment</a:t>
          </a:r>
        </a:p>
      </dgm:t>
    </dgm:pt>
    <dgm:pt modelId="{75412DBA-739E-44EF-AAE3-D91555F54677}" type="parTrans" cxnId="{9F020442-4206-41BA-AF74-9A2C89E504EC}">
      <dgm:prSet/>
      <dgm:spPr/>
      <dgm:t>
        <a:bodyPr/>
        <a:lstStyle/>
        <a:p>
          <a:endParaRPr lang="en-US"/>
        </a:p>
      </dgm:t>
    </dgm:pt>
    <dgm:pt modelId="{F1A41D0E-B25A-467B-8B1F-D4D1DC793DC9}" type="sibTrans" cxnId="{9F020442-4206-41BA-AF74-9A2C89E504EC}">
      <dgm:prSet/>
      <dgm:spPr/>
      <dgm:t>
        <a:bodyPr/>
        <a:lstStyle/>
        <a:p>
          <a:endParaRPr lang="en-US"/>
        </a:p>
      </dgm:t>
    </dgm:pt>
    <dgm:pt modelId="{5D7E3D1E-8EA2-4D09-9411-64D5A952539D}">
      <dgm:prSet phldrT="[Text]"/>
      <dgm:spPr/>
      <dgm:t>
        <a:bodyPr/>
        <a:lstStyle/>
        <a:p>
          <a:r>
            <a:rPr lang="en-US" b="1" dirty="0">
              <a:solidFill>
                <a:schemeClr val="tx2"/>
              </a:solidFill>
            </a:rPr>
            <a:t>Configure and Validate</a:t>
          </a:r>
        </a:p>
      </dgm:t>
    </dgm:pt>
    <dgm:pt modelId="{8183B655-C9E9-433F-9766-681C5899DBBE}" type="parTrans" cxnId="{1A2377DA-99F8-4B7F-B6FD-33BA6F996532}">
      <dgm:prSet/>
      <dgm:spPr/>
      <dgm:t>
        <a:bodyPr/>
        <a:lstStyle/>
        <a:p>
          <a:endParaRPr lang="en-US"/>
        </a:p>
      </dgm:t>
    </dgm:pt>
    <dgm:pt modelId="{AAD20A83-099F-40C9-9607-5F8245083DC1}" type="sibTrans" cxnId="{1A2377DA-99F8-4B7F-B6FD-33BA6F996532}">
      <dgm:prSet/>
      <dgm:spPr/>
      <dgm:t>
        <a:bodyPr/>
        <a:lstStyle/>
        <a:p>
          <a:endParaRPr lang="en-US"/>
        </a:p>
      </dgm:t>
    </dgm:pt>
    <dgm:pt modelId="{8F492139-1C33-4F4F-9975-BAC8F4E99C42}">
      <dgm:prSet phldrT="[Text]"/>
      <dgm:spPr/>
      <dgm:t>
        <a:bodyPr/>
        <a:lstStyle/>
        <a:p>
          <a:r>
            <a:rPr lang="en-US" dirty="0"/>
            <a:t>Support for testing and business simulation</a:t>
          </a:r>
        </a:p>
      </dgm:t>
    </dgm:pt>
    <dgm:pt modelId="{DC707BB7-FCD9-4E7C-B55E-290B6FBF1452}" type="parTrans" cxnId="{8DCF2A47-8912-4628-84F5-C75393BFB848}">
      <dgm:prSet/>
      <dgm:spPr/>
      <dgm:t>
        <a:bodyPr/>
        <a:lstStyle/>
        <a:p>
          <a:endParaRPr lang="en-US"/>
        </a:p>
      </dgm:t>
    </dgm:pt>
    <dgm:pt modelId="{4C153B13-8DF6-466D-8E53-E58270A62FD1}" type="sibTrans" cxnId="{8DCF2A47-8912-4628-84F5-C75393BFB848}">
      <dgm:prSet/>
      <dgm:spPr/>
      <dgm:t>
        <a:bodyPr/>
        <a:lstStyle/>
        <a:p>
          <a:endParaRPr lang="en-US"/>
        </a:p>
      </dgm:t>
    </dgm:pt>
    <dgm:pt modelId="{988B89EB-49B0-41C0-9B75-33159292BE47}">
      <dgm:prSet/>
      <dgm:spPr/>
      <dgm:t>
        <a:bodyPr/>
        <a:lstStyle/>
        <a:p>
          <a:r>
            <a:rPr lang="en-US" b="1" dirty="0">
              <a:solidFill>
                <a:schemeClr val="tx2"/>
              </a:solidFill>
            </a:rPr>
            <a:t>Deploy/Go-Live</a:t>
          </a:r>
        </a:p>
      </dgm:t>
    </dgm:pt>
    <dgm:pt modelId="{54DA3D1C-4A8D-47FA-8340-E856AA87CE2C}" type="parTrans" cxnId="{8BE2227A-3C95-4763-8D94-7E3E5638BC6B}">
      <dgm:prSet/>
      <dgm:spPr/>
      <dgm:t>
        <a:bodyPr/>
        <a:lstStyle/>
        <a:p>
          <a:endParaRPr lang="en-US"/>
        </a:p>
      </dgm:t>
    </dgm:pt>
    <dgm:pt modelId="{4816F99D-EF94-4189-AC9F-D0ED75CE8740}" type="sibTrans" cxnId="{8BE2227A-3C95-4763-8D94-7E3E5638BC6B}">
      <dgm:prSet/>
      <dgm:spPr/>
      <dgm:t>
        <a:bodyPr/>
        <a:lstStyle/>
        <a:p>
          <a:endParaRPr lang="en-US"/>
        </a:p>
      </dgm:t>
    </dgm:pt>
    <dgm:pt modelId="{BB9ED737-6A80-49FE-946A-1F35B64899A0}">
      <dgm:prSet/>
      <dgm:spPr/>
      <dgm:t>
        <a:bodyPr/>
        <a:lstStyle/>
        <a:p>
          <a:r>
            <a:rPr lang="en-US" dirty="0"/>
            <a:t>Go-Live plan and communications</a:t>
          </a:r>
        </a:p>
      </dgm:t>
    </dgm:pt>
    <dgm:pt modelId="{007FCDEB-98D2-44E7-AC7D-A0ADF0D71DF6}" type="parTrans" cxnId="{59742F1B-EB9A-4B89-ABD1-83F7C4677CF6}">
      <dgm:prSet/>
      <dgm:spPr/>
      <dgm:t>
        <a:bodyPr/>
        <a:lstStyle/>
        <a:p>
          <a:endParaRPr lang="en-US"/>
        </a:p>
      </dgm:t>
    </dgm:pt>
    <dgm:pt modelId="{09F2D217-B907-4DA8-8323-AA529D856155}" type="sibTrans" cxnId="{59742F1B-EB9A-4B89-ABD1-83F7C4677CF6}">
      <dgm:prSet/>
      <dgm:spPr/>
      <dgm:t>
        <a:bodyPr/>
        <a:lstStyle/>
        <a:p>
          <a:endParaRPr lang="en-US"/>
        </a:p>
      </dgm:t>
    </dgm:pt>
    <dgm:pt modelId="{9C2C08BD-4299-4E85-9AE9-0A6B0EC215B8}">
      <dgm:prSet phldrT="[Text]"/>
      <dgm:spPr/>
      <dgm:t>
        <a:bodyPr/>
        <a:lstStyle/>
        <a:p>
          <a:r>
            <a:rPr lang="en-US" dirty="0"/>
            <a:t>Stakeholder identification</a:t>
          </a:r>
        </a:p>
      </dgm:t>
    </dgm:pt>
    <dgm:pt modelId="{5699B32B-3276-4BC7-9429-059AA689A7DF}" type="parTrans" cxnId="{C29DFCD7-2A26-4CFE-A0B3-D731B7670042}">
      <dgm:prSet/>
      <dgm:spPr/>
      <dgm:t>
        <a:bodyPr/>
        <a:lstStyle/>
        <a:p>
          <a:endParaRPr lang="en-US"/>
        </a:p>
      </dgm:t>
    </dgm:pt>
    <dgm:pt modelId="{302CBD91-F2FB-4F08-94B3-E6BA6BA8D5D4}" type="sibTrans" cxnId="{C29DFCD7-2A26-4CFE-A0B3-D731B7670042}">
      <dgm:prSet/>
      <dgm:spPr/>
      <dgm:t>
        <a:bodyPr/>
        <a:lstStyle/>
        <a:p>
          <a:endParaRPr lang="en-US"/>
        </a:p>
      </dgm:t>
    </dgm:pt>
    <dgm:pt modelId="{2578C0D9-29DF-4001-B55C-4A1E50CCBBFF}">
      <dgm:prSet phldrT="[Text]"/>
      <dgm:spPr/>
      <dgm:t>
        <a:bodyPr/>
        <a:lstStyle/>
        <a:p>
          <a:r>
            <a:rPr lang="en-US" dirty="0"/>
            <a:t>Change management and communication strategy</a:t>
          </a:r>
        </a:p>
      </dgm:t>
    </dgm:pt>
    <dgm:pt modelId="{72AEBA7D-0D5D-4B5D-827B-94E56291DC63}" type="parTrans" cxnId="{86FB9C09-7285-4E4A-9223-5434F77AD6C7}">
      <dgm:prSet/>
      <dgm:spPr/>
      <dgm:t>
        <a:bodyPr/>
        <a:lstStyle/>
        <a:p>
          <a:endParaRPr lang="en-US"/>
        </a:p>
      </dgm:t>
    </dgm:pt>
    <dgm:pt modelId="{8D7A3989-BD15-42BC-947C-BE8240C14C33}" type="sibTrans" cxnId="{86FB9C09-7285-4E4A-9223-5434F77AD6C7}">
      <dgm:prSet/>
      <dgm:spPr/>
      <dgm:t>
        <a:bodyPr/>
        <a:lstStyle/>
        <a:p>
          <a:endParaRPr lang="en-US"/>
        </a:p>
      </dgm:t>
    </dgm:pt>
    <dgm:pt modelId="{8CF6D48C-54A1-45DF-A018-E4E69B1536CC}">
      <dgm:prSet phldrT="[Text]"/>
      <dgm:spPr/>
      <dgm:t>
        <a:bodyPr/>
        <a:lstStyle/>
        <a:p>
          <a:r>
            <a:rPr lang="en-US" dirty="0"/>
            <a:t>Governance planning</a:t>
          </a:r>
        </a:p>
      </dgm:t>
    </dgm:pt>
    <dgm:pt modelId="{99E3A05E-0A21-4C77-8A23-2CF99C312699}" type="parTrans" cxnId="{9832E0BE-0EEA-4303-AFF7-C94B4AEBC5A5}">
      <dgm:prSet/>
      <dgm:spPr/>
      <dgm:t>
        <a:bodyPr/>
        <a:lstStyle/>
        <a:p>
          <a:endParaRPr lang="en-US"/>
        </a:p>
      </dgm:t>
    </dgm:pt>
    <dgm:pt modelId="{93D7E53B-94CE-4DE5-8BFD-7AC4E7C9DDD2}" type="sibTrans" cxnId="{9832E0BE-0EEA-4303-AFF7-C94B4AEBC5A5}">
      <dgm:prSet/>
      <dgm:spPr/>
      <dgm:t>
        <a:bodyPr/>
        <a:lstStyle/>
        <a:p>
          <a:endParaRPr lang="en-US"/>
        </a:p>
      </dgm:t>
    </dgm:pt>
    <dgm:pt modelId="{732AE2E9-480D-43BA-9253-AB16456BFA46}">
      <dgm:prSet phldrT="[Text]"/>
      <dgm:spPr/>
      <dgm:t>
        <a:bodyPr/>
        <a:lstStyle/>
        <a:p>
          <a:r>
            <a:rPr lang="en-US" dirty="0"/>
            <a:t>Stakeholder engagement</a:t>
          </a:r>
        </a:p>
      </dgm:t>
    </dgm:pt>
    <dgm:pt modelId="{80EB0F7F-AC73-453D-B754-EA8048659ABF}" type="parTrans" cxnId="{C31A063C-8AA0-43DB-8FE3-067A897F3E03}">
      <dgm:prSet/>
      <dgm:spPr/>
      <dgm:t>
        <a:bodyPr/>
        <a:lstStyle/>
        <a:p>
          <a:endParaRPr lang="en-US"/>
        </a:p>
      </dgm:t>
    </dgm:pt>
    <dgm:pt modelId="{D0015E1E-3B60-4EB5-9FF1-543FA636148A}" type="sibTrans" cxnId="{C31A063C-8AA0-43DB-8FE3-067A897F3E03}">
      <dgm:prSet/>
      <dgm:spPr/>
      <dgm:t>
        <a:bodyPr/>
        <a:lstStyle/>
        <a:p>
          <a:endParaRPr lang="en-US"/>
        </a:p>
      </dgm:t>
    </dgm:pt>
    <dgm:pt modelId="{116F8CE2-29E5-4091-9A8B-B0B5D8792413}">
      <dgm:prSet phldrT="[Text]"/>
      <dgm:spPr/>
      <dgm:t>
        <a:bodyPr/>
        <a:lstStyle/>
        <a:p>
          <a:r>
            <a:rPr lang="en-US" dirty="0"/>
            <a:t>Ongoing communication</a:t>
          </a:r>
        </a:p>
      </dgm:t>
    </dgm:pt>
    <dgm:pt modelId="{87AF8BC1-1EDB-4527-96E2-C44861FCE237}" type="parTrans" cxnId="{7D49DA73-CAC1-4216-9460-8D2F3CDFC76F}">
      <dgm:prSet/>
      <dgm:spPr/>
      <dgm:t>
        <a:bodyPr/>
        <a:lstStyle/>
        <a:p>
          <a:endParaRPr lang="en-US"/>
        </a:p>
      </dgm:t>
    </dgm:pt>
    <dgm:pt modelId="{AC5C28F7-77D3-4F9A-8775-77FCD2F6D206}" type="sibTrans" cxnId="{7D49DA73-CAC1-4216-9460-8D2F3CDFC76F}">
      <dgm:prSet/>
      <dgm:spPr/>
      <dgm:t>
        <a:bodyPr/>
        <a:lstStyle/>
        <a:p>
          <a:endParaRPr lang="en-US"/>
        </a:p>
      </dgm:t>
    </dgm:pt>
    <dgm:pt modelId="{7D79A8F4-9A1D-474B-9488-DFDF53DC6E6C}">
      <dgm:prSet phldrT="[Text]"/>
      <dgm:spPr/>
      <dgm:t>
        <a:bodyPr/>
        <a:lstStyle/>
        <a:p>
          <a:r>
            <a:rPr lang="en-US" dirty="0"/>
            <a:t>Final readiness assessment</a:t>
          </a:r>
        </a:p>
      </dgm:t>
    </dgm:pt>
    <dgm:pt modelId="{27BB37E5-E44D-4477-8843-90FF5DC62C3D}" type="parTrans" cxnId="{3ABBF3AC-8481-460D-8C09-700D076618DE}">
      <dgm:prSet/>
      <dgm:spPr/>
      <dgm:t>
        <a:bodyPr/>
        <a:lstStyle/>
        <a:p>
          <a:endParaRPr lang="en-US"/>
        </a:p>
      </dgm:t>
    </dgm:pt>
    <dgm:pt modelId="{EACFA2F9-E540-4ABB-B7BF-3C4F6E7FD324}" type="sibTrans" cxnId="{3ABBF3AC-8481-460D-8C09-700D076618DE}">
      <dgm:prSet/>
      <dgm:spPr/>
      <dgm:t>
        <a:bodyPr/>
        <a:lstStyle/>
        <a:p>
          <a:endParaRPr lang="en-US"/>
        </a:p>
      </dgm:t>
    </dgm:pt>
    <dgm:pt modelId="{3C0A7644-B7C6-419E-95BD-122441ED732A}">
      <dgm:prSet phldrT="[Text]"/>
      <dgm:spPr/>
      <dgm:t>
        <a:bodyPr/>
        <a:lstStyle/>
        <a:p>
          <a:r>
            <a:rPr lang="en-US" dirty="0"/>
            <a:t>End user training plan</a:t>
          </a:r>
        </a:p>
      </dgm:t>
    </dgm:pt>
    <dgm:pt modelId="{B92158A2-481C-4180-B254-193908540F47}" type="parTrans" cxnId="{B4D9DCB9-7AA1-46B3-BB9A-2FFFD27F8693}">
      <dgm:prSet/>
      <dgm:spPr/>
      <dgm:t>
        <a:bodyPr/>
        <a:lstStyle/>
        <a:p>
          <a:endParaRPr lang="en-US"/>
        </a:p>
      </dgm:t>
    </dgm:pt>
    <dgm:pt modelId="{9EE08664-404B-43EC-A1FE-C357FC496EFA}" type="sibTrans" cxnId="{B4D9DCB9-7AA1-46B3-BB9A-2FFFD27F8693}">
      <dgm:prSet/>
      <dgm:spPr/>
      <dgm:t>
        <a:bodyPr/>
        <a:lstStyle/>
        <a:p>
          <a:endParaRPr lang="en-US"/>
        </a:p>
      </dgm:t>
    </dgm:pt>
    <dgm:pt modelId="{341337D5-8B39-42A3-8ABC-6BD71A9C2793}">
      <dgm:prSet/>
      <dgm:spPr/>
      <dgm:t>
        <a:bodyPr/>
        <a:lstStyle/>
        <a:p>
          <a:r>
            <a:rPr lang="en-US" dirty="0"/>
            <a:t>Reinforcement strategy</a:t>
          </a:r>
        </a:p>
      </dgm:t>
    </dgm:pt>
    <dgm:pt modelId="{E7CD8DD2-64C2-4E3E-9995-999AB43CCEE7}" type="parTrans" cxnId="{406A1AA5-CC3A-44FF-83F0-16916F300820}">
      <dgm:prSet/>
      <dgm:spPr/>
      <dgm:t>
        <a:bodyPr/>
        <a:lstStyle/>
        <a:p>
          <a:endParaRPr lang="en-US"/>
        </a:p>
      </dgm:t>
    </dgm:pt>
    <dgm:pt modelId="{1B5CB8AC-CB1B-40FE-A81B-8DBCBD4C8559}" type="sibTrans" cxnId="{406A1AA5-CC3A-44FF-83F0-16916F300820}">
      <dgm:prSet/>
      <dgm:spPr/>
      <dgm:t>
        <a:bodyPr/>
        <a:lstStyle/>
        <a:p>
          <a:endParaRPr lang="en-US"/>
        </a:p>
      </dgm:t>
    </dgm:pt>
    <dgm:pt modelId="{FCE0242A-3E40-40F4-A240-EF7081A03E4F}">
      <dgm:prSet/>
      <dgm:spPr/>
      <dgm:t>
        <a:bodyPr/>
        <a:lstStyle/>
        <a:p>
          <a:r>
            <a:rPr lang="en-US" dirty="0"/>
            <a:t>Adoption measurement</a:t>
          </a:r>
        </a:p>
        <a:p>
          <a:endParaRPr lang="en-US" dirty="0"/>
        </a:p>
      </dgm:t>
    </dgm:pt>
    <dgm:pt modelId="{4604599A-4794-4FD3-B4B4-E377FE37468F}" type="parTrans" cxnId="{E9D4E6CF-C1DF-4ECA-A2B3-94C102D650CD}">
      <dgm:prSet/>
      <dgm:spPr/>
      <dgm:t>
        <a:bodyPr/>
        <a:lstStyle/>
        <a:p>
          <a:endParaRPr lang="en-US"/>
        </a:p>
      </dgm:t>
    </dgm:pt>
    <dgm:pt modelId="{E96A5962-2D64-412E-AFAE-BBEB4DA03BC9}" type="sibTrans" cxnId="{E9D4E6CF-C1DF-4ECA-A2B3-94C102D650CD}">
      <dgm:prSet/>
      <dgm:spPr/>
      <dgm:t>
        <a:bodyPr/>
        <a:lstStyle/>
        <a:p>
          <a:endParaRPr lang="en-US"/>
        </a:p>
      </dgm:t>
    </dgm:pt>
    <dgm:pt modelId="{9A9B85CD-58A8-489E-A69E-990624BA95CE}" type="pres">
      <dgm:prSet presAssocID="{CAB89526-7F02-4225-B6E0-CD4E1B452C54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65FF46F7-455E-4591-918A-09F737C41AF4}" type="pres">
      <dgm:prSet presAssocID="{988B89EB-49B0-41C0-9B75-33159292BE47}" presName="Accent4" presStyleCnt="0"/>
      <dgm:spPr/>
    </dgm:pt>
    <dgm:pt modelId="{9C85EFB9-E0A3-4A3A-A6A4-59AC17220D5F}" type="pres">
      <dgm:prSet presAssocID="{988B89EB-49B0-41C0-9B75-33159292BE47}" presName="Accent" presStyleLbl="node1" presStyleIdx="0" presStyleCnt="4"/>
      <dgm:spPr/>
    </dgm:pt>
    <dgm:pt modelId="{08C2A5E5-3B5E-4935-A1ED-E00648442516}" type="pres">
      <dgm:prSet presAssocID="{988B89EB-49B0-41C0-9B75-33159292BE47}" presName="ParentBackground4" presStyleCnt="0"/>
      <dgm:spPr/>
    </dgm:pt>
    <dgm:pt modelId="{1A444A2A-E535-48A1-8527-95DF8A9A35D8}" type="pres">
      <dgm:prSet presAssocID="{988B89EB-49B0-41C0-9B75-33159292BE47}" presName="ParentBackground" presStyleLbl="fgAcc1" presStyleIdx="0" presStyleCnt="4"/>
      <dgm:spPr/>
    </dgm:pt>
    <dgm:pt modelId="{E2C6D5B6-CBAE-4B6F-A98C-407242B2E08F}" type="pres">
      <dgm:prSet presAssocID="{988B89EB-49B0-41C0-9B75-33159292BE47}" presName="Child4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350BBFA3-3F94-40BF-A6E8-21FC25060952}" type="pres">
      <dgm:prSet presAssocID="{988B89EB-49B0-41C0-9B75-33159292BE47}" presName="Parent4" presStyleLbl="revTx" presStyleIdx="0" presStyleCnt="4">
        <dgm:presLayoutVars>
          <dgm:chMax val="1"/>
          <dgm:chPref val="1"/>
          <dgm:bulletEnabled val="1"/>
        </dgm:presLayoutVars>
      </dgm:prSet>
      <dgm:spPr/>
    </dgm:pt>
    <dgm:pt modelId="{50A04564-005A-4FAA-8A81-302D0E616ED9}" type="pres">
      <dgm:prSet presAssocID="{5D7E3D1E-8EA2-4D09-9411-64D5A952539D}" presName="Accent3" presStyleCnt="0"/>
      <dgm:spPr/>
    </dgm:pt>
    <dgm:pt modelId="{F3225179-3933-4A14-BA90-7E809055791D}" type="pres">
      <dgm:prSet presAssocID="{5D7E3D1E-8EA2-4D09-9411-64D5A952539D}" presName="Accent" presStyleLbl="node1" presStyleIdx="1" presStyleCnt="4"/>
      <dgm:spPr/>
    </dgm:pt>
    <dgm:pt modelId="{4B7F1693-49F3-46BA-B47F-D5EFD0EA2F1A}" type="pres">
      <dgm:prSet presAssocID="{5D7E3D1E-8EA2-4D09-9411-64D5A952539D}" presName="ParentBackground3" presStyleCnt="0"/>
      <dgm:spPr/>
    </dgm:pt>
    <dgm:pt modelId="{8D42A1E6-24F5-409D-AB06-7A2C9BBA31FE}" type="pres">
      <dgm:prSet presAssocID="{5D7E3D1E-8EA2-4D09-9411-64D5A952539D}" presName="ParentBackground" presStyleLbl="fgAcc1" presStyleIdx="1" presStyleCnt="4"/>
      <dgm:spPr/>
    </dgm:pt>
    <dgm:pt modelId="{775754B7-A6CC-4413-B34B-318AC567E247}" type="pres">
      <dgm:prSet presAssocID="{5D7E3D1E-8EA2-4D09-9411-64D5A952539D}" presName="Child3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69A196C2-941A-478C-82AA-4720598CF5C1}" type="pres">
      <dgm:prSet presAssocID="{5D7E3D1E-8EA2-4D09-9411-64D5A952539D}" presName="Parent3" presStyleLbl="revTx" presStyleIdx="1" presStyleCnt="4">
        <dgm:presLayoutVars>
          <dgm:chMax val="1"/>
          <dgm:chPref val="1"/>
          <dgm:bulletEnabled val="1"/>
        </dgm:presLayoutVars>
      </dgm:prSet>
      <dgm:spPr/>
    </dgm:pt>
    <dgm:pt modelId="{B548A2F5-CD9D-4E6B-B068-2C4F54DFF5A0}" type="pres">
      <dgm:prSet presAssocID="{3089E596-6F65-468D-89F7-8694D940B67B}" presName="Accent2" presStyleCnt="0"/>
      <dgm:spPr/>
    </dgm:pt>
    <dgm:pt modelId="{B381201D-0898-49F3-9D48-C4BEB38AF32C}" type="pres">
      <dgm:prSet presAssocID="{3089E596-6F65-468D-89F7-8694D940B67B}" presName="Accent" presStyleLbl="node1" presStyleIdx="2" presStyleCnt="4"/>
      <dgm:spPr/>
    </dgm:pt>
    <dgm:pt modelId="{5B3EE233-6832-410C-AF3C-1CB754594591}" type="pres">
      <dgm:prSet presAssocID="{3089E596-6F65-468D-89F7-8694D940B67B}" presName="ParentBackground2" presStyleCnt="0"/>
      <dgm:spPr/>
    </dgm:pt>
    <dgm:pt modelId="{A163F9C5-8D68-4B4F-BFD4-75AFFCB1BCA7}" type="pres">
      <dgm:prSet presAssocID="{3089E596-6F65-468D-89F7-8694D940B67B}" presName="ParentBackground" presStyleLbl="fgAcc1" presStyleIdx="2" presStyleCnt="4"/>
      <dgm:spPr/>
    </dgm:pt>
    <dgm:pt modelId="{583613E3-787E-4025-BCC7-DB9F26760865}" type="pres">
      <dgm:prSet presAssocID="{3089E596-6F65-468D-89F7-8694D940B67B}" presName="Child2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BB4BB59F-609C-4365-AEF1-315178E31186}" type="pres">
      <dgm:prSet presAssocID="{3089E596-6F65-468D-89F7-8694D940B67B}" presName="Parent2" presStyleLbl="revTx" presStyleIdx="2" presStyleCnt="4">
        <dgm:presLayoutVars>
          <dgm:chMax val="1"/>
          <dgm:chPref val="1"/>
          <dgm:bulletEnabled val="1"/>
        </dgm:presLayoutVars>
      </dgm:prSet>
      <dgm:spPr/>
    </dgm:pt>
    <dgm:pt modelId="{3BBDB41E-478F-490A-8296-01EE0EB05282}" type="pres">
      <dgm:prSet presAssocID="{7AE0DA9A-7523-4292-91C2-ABA406442B8B}" presName="Accent1" presStyleCnt="0"/>
      <dgm:spPr/>
    </dgm:pt>
    <dgm:pt modelId="{E50E741A-1D87-438F-B459-E10E0CA13A1D}" type="pres">
      <dgm:prSet presAssocID="{7AE0DA9A-7523-4292-91C2-ABA406442B8B}" presName="Accent" presStyleLbl="node1" presStyleIdx="3" presStyleCnt="4"/>
      <dgm:spPr/>
    </dgm:pt>
    <dgm:pt modelId="{AA4022DF-5C07-4583-AC33-75EFBCCA5AD5}" type="pres">
      <dgm:prSet presAssocID="{7AE0DA9A-7523-4292-91C2-ABA406442B8B}" presName="ParentBackground1" presStyleCnt="0"/>
      <dgm:spPr/>
    </dgm:pt>
    <dgm:pt modelId="{C49228DE-EF4B-4EBB-B9E2-9277CDE83751}" type="pres">
      <dgm:prSet presAssocID="{7AE0DA9A-7523-4292-91C2-ABA406442B8B}" presName="ParentBackground" presStyleLbl="fgAcc1" presStyleIdx="3" presStyleCnt="4"/>
      <dgm:spPr/>
    </dgm:pt>
    <dgm:pt modelId="{6B07B497-E416-4F83-A490-B114069815FF}" type="pres">
      <dgm:prSet presAssocID="{7AE0DA9A-7523-4292-91C2-ABA406442B8B}" presName="Child1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45C4DAED-35DF-45AA-A34E-5E3C6AC7C8A2}" type="pres">
      <dgm:prSet presAssocID="{7AE0DA9A-7523-4292-91C2-ABA406442B8B}" presName="Parent1" presStyleLbl="revTx" presStyleIdx="3" presStyleCnt="4">
        <dgm:presLayoutVars>
          <dgm:chMax val="1"/>
          <dgm:chPref val="1"/>
          <dgm:bulletEnabled val="1"/>
        </dgm:presLayoutVars>
      </dgm:prSet>
      <dgm:spPr/>
    </dgm:pt>
  </dgm:ptLst>
  <dgm:cxnLst>
    <dgm:cxn modelId="{86FB9C09-7285-4E4A-9223-5434F77AD6C7}" srcId="{7AE0DA9A-7523-4292-91C2-ABA406442B8B}" destId="{2578C0D9-29DF-4001-B55C-4A1E50CCBBFF}" srcOrd="2" destOrd="0" parTransId="{72AEBA7D-0D5D-4B5D-827B-94E56291DC63}" sibTransId="{8D7A3989-BD15-42BC-947C-BE8240C14C33}"/>
    <dgm:cxn modelId="{59742F1B-EB9A-4B89-ABD1-83F7C4677CF6}" srcId="{988B89EB-49B0-41C0-9B75-33159292BE47}" destId="{BB9ED737-6A80-49FE-946A-1F35B64899A0}" srcOrd="0" destOrd="0" parTransId="{007FCDEB-98D2-44E7-AC7D-A0ADF0D71DF6}" sibTransId="{09F2D217-B907-4DA8-8323-AA529D856155}"/>
    <dgm:cxn modelId="{FDDDD137-D8E3-4578-AACD-A131F99BAC75}" srcId="{7AE0DA9A-7523-4292-91C2-ABA406442B8B}" destId="{599CA352-4D63-4A35-8AFC-8C2F0C2CA865}" srcOrd="0" destOrd="0" parTransId="{B78B831D-F4FB-48B8-8278-C4758B8E2984}" sibTransId="{322D58A0-19F3-48FB-9395-2A6BB1D42720}"/>
    <dgm:cxn modelId="{C31A063C-8AA0-43DB-8FE3-067A897F3E03}" srcId="{3089E596-6F65-468D-89F7-8694D940B67B}" destId="{732AE2E9-480D-43BA-9253-AB16456BFA46}" srcOrd="1" destOrd="0" parTransId="{80EB0F7F-AC73-453D-B754-EA8048659ABF}" sibTransId="{D0015E1E-3B60-4EB5-9FF1-543FA636148A}"/>
    <dgm:cxn modelId="{EFEDAD3C-0923-4AB1-A5AE-CB64AAA92216}" srcId="{CAB89526-7F02-4225-B6E0-CD4E1B452C54}" destId="{7AE0DA9A-7523-4292-91C2-ABA406442B8B}" srcOrd="0" destOrd="0" parTransId="{4824ED95-F1E7-41A2-8B99-251F239AEC47}" sibTransId="{1DE4DA26-F818-4BBF-873F-D72120B30296}"/>
    <dgm:cxn modelId="{07AB123F-83C7-4F9B-B633-9A809E96B2E4}" type="presOf" srcId="{8CF6D48C-54A1-45DF-A018-E4E69B1536CC}" destId="{6B07B497-E416-4F83-A490-B114069815FF}" srcOrd="0" destOrd="3" presId="urn:microsoft.com/office/officeart/2011/layout/CircleProcess"/>
    <dgm:cxn modelId="{9F020442-4206-41BA-AF74-9A2C89E504EC}" srcId="{3089E596-6F65-468D-89F7-8694D940B67B}" destId="{F4782190-7237-4D53-9A88-AB10692AAA7A}" srcOrd="0" destOrd="0" parTransId="{75412DBA-739E-44EF-AAE3-D91555F54677}" sibTransId="{F1A41D0E-B25A-467B-8B1F-D4D1DC793DC9}"/>
    <dgm:cxn modelId="{4BC7B145-8A72-4A5F-8149-0A972A4538D6}" type="presOf" srcId="{8F492139-1C33-4F4F-9975-BAC8F4E99C42}" destId="{775754B7-A6CC-4413-B34B-318AC567E247}" srcOrd="0" destOrd="0" presId="urn:microsoft.com/office/officeart/2011/layout/CircleProcess"/>
    <dgm:cxn modelId="{8DCF2A47-8912-4628-84F5-C75393BFB848}" srcId="{5D7E3D1E-8EA2-4D09-9411-64D5A952539D}" destId="{8F492139-1C33-4F4F-9975-BAC8F4E99C42}" srcOrd="0" destOrd="0" parTransId="{DC707BB7-FCD9-4E7C-B55E-290B6FBF1452}" sibTransId="{4C153B13-8DF6-466D-8E53-E58270A62FD1}"/>
    <dgm:cxn modelId="{A659E047-EA2A-4768-9350-DADC345F3AA1}" type="presOf" srcId="{988B89EB-49B0-41C0-9B75-33159292BE47}" destId="{1A444A2A-E535-48A1-8527-95DF8A9A35D8}" srcOrd="0" destOrd="0" presId="urn:microsoft.com/office/officeart/2011/layout/CircleProcess"/>
    <dgm:cxn modelId="{131D6668-967D-4113-A68D-A5729968B428}" type="presOf" srcId="{F4782190-7237-4D53-9A88-AB10692AAA7A}" destId="{583613E3-787E-4025-BCC7-DB9F26760865}" srcOrd="0" destOrd="0" presId="urn:microsoft.com/office/officeart/2011/layout/CircleProcess"/>
    <dgm:cxn modelId="{3AB6D46A-4809-459E-B942-F170C6CA08E3}" type="presOf" srcId="{988B89EB-49B0-41C0-9B75-33159292BE47}" destId="{350BBFA3-3F94-40BF-A6E8-21FC25060952}" srcOrd="1" destOrd="0" presId="urn:microsoft.com/office/officeart/2011/layout/CircleProcess"/>
    <dgm:cxn modelId="{DF41DC6A-0167-4D4F-A839-5EF0C44B54DF}" srcId="{CAB89526-7F02-4225-B6E0-CD4E1B452C54}" destId="{3089E596-6F65-468D-89F7-8694D940B67B}" srcOrd="1" destOrd="0" parTransId="{A475FEC4-5E28-4C29-A23D-23E5D95E1B59}" sibTransId="{43322966-016F-4CB4-B7C6-7DFE11DBC91A}"/>
    <dgm:cxn modelId="{B893136C-2722-4BF8-8877-22550B34A42A}" type="presOf" srcId="{9C2C08BD-4299-4E85-9AE9-0A6B0EC215B8}" destId="{6B07B497-E416-4F83-A490-B114069815FF}" srcOrd="0" destOrd="1" presId="urn:microsoft.com/office/officeart/2011/layout/CircleProcess"/>
    <dgm:cxn modelId="{6CD47D6F-43CB-4D1A-9626-1E83E955E81A}" type="presOf" srcId="{BB9ED737-6A80-49FE-946A-1F35B64899A0}" destId="{E2C6D5B6-CBAE-4B6F-A98C-407242B2E08F}" srcOrd="0" destOrd="0" presId="urn:microsoft.com/office/officeart/2011/layout/CircleProcess"/>
    <dgm:cxn modelId="{99070771-89E8-46CA-AE8D-6ECFA915B3A9}" type="presOf" srcId="{732AE2E9-480D-43BA-9253-AB16456BFA46}" destId="{583613E3-787E-4025-BCC7-DB9F26760865}" srcOrd="0" destOrd="1" presId="urn:microsoft.com/office/officeart/2011/layout/CircleProcess"/>
    <dgm:cxn modelId="{101A6151-8E65-4198-AC45-5343452812C5}" type="presOf" srcId="{3089E596-6F65-468D-89F7-8694D940B67B}" destId="{BB4BB59F-609C-4365-AEF1-315178E31186}" srcOrd="1" destOrd="0" presId="urn:microsoft.com/office/officeart/2011/layout/CircleProcess"/>
    <dgm:cxn modelId="{7D49DA73-CAC1-4216-9460-8D2F3CDFC76F}" srcId="{3089E596-6F65-468D-89F7-8694D940B67B}" destId="{116F8CE2-29E5-4091-9A8B-B0B5D8792413}" srcOrd="2" destOrd="0" parTransId="{87AF8BC1-1EDB-4527-96E2-C44861FCE237}" sibTransId="{AC5C28F7-77D3-4F9A-8775-77FCD2F6D206}"/>
    <dgm:cxn modelId="{C0C81A55-1E84-421E-8149-3051E4227906}" type="presOf" srcId="{599CA352-4D63-4A35-8AFC-8C2F0C2CA865}" destId="{6B07B497-E416-4F83-A490-B114069815FF}" srcOrd="0" destOrd="0" presId="urn:microsoft.com/office/officeart/2011/layout/CircleProcess"/>
    <dgm:cxn modelId="{8BE2227A-3C95-4763-8D94-7E3E5638BC6B}" srcId="{CAB89526-7F02-4225-B6E0-CD4E1B452C54}" destId="{988B89EB-49B0-41C0-9B75-33159292BE47}" srcOrd="3" destOrd="0" parTransId="{54DA3D1C-4A8D-47FA-8340-E856AA87CE2C}" sibTransId="{4816F99D-EF94-4189-AC9F-D0ED75CE8740}"/>
    <dgm:cxn modelId="{84FB168E-9A38-478B-921C-14D2C7CAA01E}" type="presOf" srcId="{5D7E3D1E-8EA2-4D09-9411-64D5A952539D}" destId="{69A196C2-941A-478C-82AA-4720598CF5C1}" srcOrd="1" destOrd="0" presId="urn:microsoft.com/office/officeart/2011/layout/CircleProcess"/>
    <dgm:cxn modelId="{68D8C293-BB7E-4FFC-8FF2-7271D0E20105}" type="presOf" srcId="{3089E596-6F65-468D-89F7-8694D940B67B}" destId="{A163F9C5-8D68-4B4F-BFD4-75AFFCB1BCA7}" srcOrd="0" destOrd="0" presId="urn:microsoft.com/office/officeart/2011/layout/CircleProcess"/>
    <dgm:cxn modelId="{C93E0594-FC57-4ADF-BD7A-C99A1E038663}" type="presOf" srcId="{5D7E3D1E-8EA2-4D09-9411-64D5A952539D}" destId="{8D42A1E6-24F5-409D-AB06-7A2C9BBA31FE}" srcOrd="0" destOrd="0" presId="urn:microsoft.com/office/officeart/2011/layout/CircleProcess"/>
    <dgm:cxn modelId="{CB77A69B-7035-4830-B225-7EBC80A40394}" type="presOf" srcId="{2578C0D9-29DF-4001-B55C-4A1E50CCBBFF}" destId="{6B07B497-E416-4F83-A490-B114069815FF}" srcOrd="0" destOrd="2" presId="urn:microsoft.com/office/officeart/2011/layout/CircleProcess"/>
    <dgm:cxn modelId="{19DBCF9B-CD46-4267-9A8C-2000C62BF184}" type="presOf" srcId="{7AE0DA9A-7523-4292-91C2-ABA406442B8B}" destId="{45C4DAED-35DF-45AA-A34E-5E3C6AC7C8A2}" srcOrd="1" destOrd="0" presId="urn:microsoft.com/office/officeart/2011/layout/CircleProcess"/>
    <dgm:cxn modelId="{406A1AA5-CC3A-44FF-83F0-16916F300820}" srcId="{988B89EB-49B0-41C0-9B75-33159292BE47}" destId="{341337D5-8B39-42A3-8ABC-6BD71A9C2793}" srcOrd="1" destOrd="0" parTransId="{E7CD8DD2-64C2-4E3E-9995-999AB43CCEE7}" sibTransId="{1B5CB8AC-CB1B-40FE-A81B-8DBCBD4C8559}"/>
    <dgm:cxn modelId="{3ABBF3AC-8481-460D-8C09-700D076618DE}" srcId="{5D7E3D1E-8EA2-4D09-9411-64D5A952539D}" destId="{7D79A8F4-9A1D-474B-9488-DFDF53DC6E6C}" srcOrd="2" destOrd="0" parTransId="{27BB37E5-E44D-4477-8843-90FF5DC62C3D}" sibTransId="{EACFA2F9-E540-4ABB-B7BF-3C4F6E7FD324}"/>
    <dgm:cxn modelId="{F402FAB3-3060-4E74-AAD4-182EDC64E00C}" type="presOf" srcId="{7AE0DA9A-7523-4292-91C2-ABA406442B8B}" destId="{C49228DE-EF4B-4EBB-B9E2-9277CDE83751}" srcOrd="0" destOrd="0" presId="urn:microsoft.com/office/officeart/2011/layout/CircleProcess"/>
    <dgm:cxn modelId="{B4D9DCB9-7AA1-46B3-BB9A-2FFFD27F8693}" srcId="{5D7E3D1E-8EA2-4D09-9411-64D5A952539D}" destId="{3C0A7644-B7C6-419E-95BD-122441ED732A}" srcOrd="1" destOrd="0" parTransId="{B92158A2-481C-4180-B254-193908540F47}" sibTransId="{9EE08664-404B-43EC-A1FE-C357FC496EFA}"/>
    <dgm:cxn modelId="{ECFBB1BB-AB25-4459-BB4C-CDD2FBB1EB9C}" type="presOf" srcId="{7D79A8F4-9A1D-474B-9488-DFDF53DC6E6C}" destId="{775754B7-A6CC-4413-B34B-318AC567E247}" srcOrd="0" destOrd="2" presId="urn:microsoft.com/office/officeart/2011/layout/CircleProcess"/>
    <dgm:cxn modelId="{9832E0BE-0EEA-4303-AFF7-C94B4AEBC5A5}" srcId="{7AE0DA9A-7523-4292-91C2-ABA406442B8B}" destId="{8CF6D48C-54A1-45DF-A018-E4E69B1536CC}" srcOrd="3" destOrd="0" parTransId="{99E3A05E-0A21-4C77-8A23-2CF99C312699}" sibTransId="{93D7E53B-94CE-4DE5-8BFD-7AC4E7C9DDD2}"/>
    <dgm:cxn modelId="{E9D4E6CF-C1DF-4ECA-A2B3-94C102D650CD}" srcId="{988B89EB-49B0-41C0-9B75-33159292BE47}" destId="{FCE0242A-3E40-40F4-A240-EF7081A03E4F}" srcOrd="2" destOrd="0" parTransId="{4604599A-4794-4FD3-B4B4-E377FE37468F}" sibTransId="{E96A5962-2D64-412E-AFAE-BBEB4DA03BC9}"/>
    <dgm:cxn modelId="{8712FBD1-6FB3-4A21-BBB7-EB8C0CF900A4}" type="presOf" srcId="{3C0A7644-B7C6-419E-95BD-122441ED732A}" destId="{775754B7-A6CC-4413-B34B-318AC567E247}" srcOrd="0" destOrd="1" presId="urn:microsoft.com/office/officeart/2011/layout/CircleProcess"/>
    <dgm:cxn modelId="{C29DFCD7-2A26-4CFE-A0B3-D731B7670042}" srcId="{7AE0DA9A-7523-4292-91C2-ABA406442B8B}" destId="{9C2C08BD-4299-4E85-9AE9-0A6B0EC215B8}" srcOrd="1" destOrd="0" parTransId="{5699B32B-3276-4BC7-9429-059AA689A7DF}" sibTransId="{302CBD91-F2FB-4F08-94B3-E6BA6BA8D5D4}"/>
    <dgm:cxn modelId="{1A2377DA-99F8-4B7F-B6FD-33BA6F996532}" srcId="{CAB89526-7F02-4225-B6E0-CD4E1B452C54}" destId="{5D7E3D1E-8EA2-4D09-9411-64D5A952539D}" srcOrd="2" destOrd="0" parTransId="{8183B655-C9E9-433F-9766-681C5899DBBE}" sibTransId="{AAD20A83-099F-40C9-9607-5F8245083DC1}"/>
    <dgm:cxn modelId="{1237A7DC-7DAD-458E-8503-CADEF3FDB798}" type="presOf" srcId="{341337D5-8B39-42A3-8ABC-6BD71A9C2793}" destId="{E2C6D5B6-CBAE-4B6F-A98C-407242B2E08F}" srcOrd="0" destOrd="1" presId="urn:microsoft.com/office/officeart/2011/layout/CircleProcess"/>
    <dgm:cxn modelId="{3BBF38DD-7E4C-4AE5-95AF-319F1D8075BA}" type="presOf" srcId="{FCE0242A-3E40-40F4-A240-EF7081A03E4F}" destId="{E2C6D5B6-CBAE-4B6F-A98C-407242B2E08F}" srcOrd="0" destOrd="2" presId="urn:microsoft.com/office/officeart/2011/layout/CircleProcess"/>
    <dgm:cxn modelId="{B17FEBEF-E13E-4FC6-AE25-8830A6A0026C}" type="presOf" srcId="{CAB89526-7F02-4225-B6E0-CD4E1B452C54}" destId="{9A9B85CD-58A8-489E-A69E-990624BA95CE}" srcOrd="0" destOrd="0" presId="urn:microsoft.com/office/officeart/2011/layout/CircleProcess"/>
    <dgm:cxn modelId="{10F4BAF0-7F9E-4EEE-849A-B31E4F955EAF}" type="presOf" srcId="{116F8CE2-29E5-4091-9A8B-B0B5D8792413}" destId="{583613E3-787E-4025-BCC7-DB9F26760865}" srcOrd="0" destOrd="2" presId="urn:microsoft.com/office/officeart/2011/layout/CircleProcess"/>
    <dgm:cxn modelId="{D20D7729-899C-4473-8D59-31301E87B671}" type="presParOf" srcId="{9A9B85CD-58A8-489E-A69E-990624BA95CE}" destId="{65FF46F7-455E-4591-918A-09F737C41AF4}" srcOrd="0" destOrd="0" presId="urn:microsoft.com/office/officeart/2011/layout/CircleProcess"/>
    <dgm:cxn modelId="{4286245F-4809-4C46-B765-E961B28B283F}" type="presParOf" srcId="{65FF46F7-455E-4591-918A-09F737C41AF4}" destId="{9C85EFB9-E0A3-4A3A-A6A4-59AC17220D5F}" srcOrd="0" destOrd="0" presId="urn:microsoft.com/office/officeart/2011/layout/CircleProcess"/>
    <dgm:cxn modelId="{7AB63535-3C5F-4235-ADF4-3E4C62399874}" type="presParOf" srcId="{9A9B85CD-58A8-489E-A69E-990624BA95CE}" destId="{08C2A5E5-3B5E-4935-A1ED-E00648442516}" srcOrd="1" destOrd="0" presId="urn:microsoft.com/office/officeart/2011/layout/CircleProcess"/>
    <dgm:cxn modelId="{26348982-305B-4D29-ABA9-59FA5B6ECA57}" type="presParOf" srcId="{08C2A5E5-3B5E-4935-A1ED-E00648442516}" destId="{1A444A2A-E535-48A1-8527-95DF8A9A35D8}" srcOrd="0" destOrd="0" presId="urn:microsoft.com/office/officeart/2011/layout/CircleProcess"/>
    <dgm:cxn modelId="{DD1DF382-AFCA-455F-BE68-0871511115DC}" type="presParOf" srcId="{9A9B85CD-58A8-489E-A69E-990624BA95CE}" destId="{E2C6D5B6-CBAE-4B6F-A98C-407242B2E08F}" srcOrd="2" destOrd="0" presId="urn:microsoft.com/office/officeart/2011/layout/CircleProcess"/>
    <dgm:cxn modelId="{5712588E-E2A6-4BC4-AFA9-42B23B89A5A1}" type="presParOf" srcId="{9A9B85CD-58A8-489E-A69E-990624BA95CE}" destId="{350BBFA3-3F94-40BF-A6E8-21FC25060952}" srcOrd="3" destOrd="0" presId="urn:microsoft.com/office/officeart/2011/layout/CircleProcess"/>
    <dgm:cxn modelId="{EE2C1F18-B79D-4F29-AAC6-E21D8669C0F6}" type="presParOf" srcId="{9A9B85CD-58A8-489E-A69E-990624BA95CE}" destId="{50A04564-005A-4FAA-8A81-302D0E616ED9}" srcOrd="4" destOrd="0" presId="urn:microsoft.com/office/officeart/2011/layout/CircleProcess"/>
    <dgm:cxn modelId="{1641F55D-3310-453F-9344-08A9DF2F905A}" type="presParOf" srcId="{50A04564-005A-4FAA-8A81-302D0E616ED9}" destId="{F3225179-3933-4A14-BA90-7E809055791D}" srcOrd="0" destOrd="0" presId="urn:microsoft.com/office/officeart/2011/layout/CircleProcess"/>
    <dgm:cxn modelId="{A87CBED1-0649-4F41-B689-9BD77A512EDD}" type="presParOf" srcId="{9A9B85CD-58A8-489E-A69E-990624BA95CE}" destId="{4B7F1693-49F3-46BA-B47F-D5EFD0EA2F1A}" srcOrd="5" destOrd="0" presId="urn:microsoft.com/office/officeart/2011/layout/CircleProcess"/>
    <dgm:cxn modelId="{1C88ADEE-9E76-4A43-9880-D17FF2F3E83B}" type="presParOf" srcId="{4B7F1693-49F3-46BA-B47F-D5EFD0EA2F1A}" destId="{8D42A1E6-24F5-409D-AB06-7A2C9BBA31FE}" srcOrd="0" destOrd="0" presId="urn:microsoft.com/office/officeart/2011/layout/CircleProcess"/>
    <dgm:cxn modelId="{F2E938EF-5B3E-4AEB-9A98-810F39C815E2}" type="presParOf" srcId="{9A9B85CD-58A8-489E-A69E-990624BA95CE}" destId="{775754B7-A6CC-4413-B34B-318AC567E247}" srcOrd="6" destOrd="0" presId="urn:microsoft.com/office/officeart/2011/layout/CircleProcess"/>
    <dgm:cxn modelId="{19B8C65C-21AF-4AC6-868E-F98949FB2EFE}" type="presParOf" srcId="{9A9B85CD-58A8-489E-A69E-990624BA95CE}" destId="{69A196C2-941A-478C-82AA-4720598CF5C1}" srcOrd="7" destOrd="0" presId="urn:microsoft.com/office/officeart/2011/layout/CircleProcess"/>
    <dgm:cxn modelId="{E9B65955-358B-4792-BC18-3A44CF5FD2CA}" type="presParOf" srcId="{9A9B85CD-58A8-489E-A69E-990624BA95CE}" destId="{B548A2F5-CD9D-4E6B-B068-2C4F54DFF5A0}" srcOrd="8" destOrd="0" presId="urn:microsoft.com/office/officeart/2011/layout/CircleProcess"/>
    <dgm:cxn modelId="{B904CA96-AF78-448B-B916-E0B0A1DA8C92}" type="presParOf" srcId="{B548A2F5-CD9D-4E6B-B068-2C4F54DFF5A0}" destId="{B381201D-0898-49F3-9D48-C4BEB38AF32C}" srcOrd="0" destOrd="0" presId="urn:microsoft.com/office/officeart/2011/layout/CircleProcess"/>
    <dgm:cxn modelId="{D67362A5-5E53-4F03-AD82-3719136C17EB}" type="presParOf" srcId="{9A9B85CD-58A8-489E-A69E-990624BA95CE}" destId="{5B3EE233-6832-410C-AF3C-1CB754594591}" srcOrd="9" destOrd="0" presId="urn:microsoft.com/office/officeart/2011/layout/CircleProcess"/>
    <dgm:cxn modelId="{B4A82087-7E34-4591-AE44-3AFD9CAA4A91}" type="presParOf" srcId="{5B3EE233-6832-410C-AF3C-1CB754594591}" destId="{A163F9C5-8D68-4B4F-BFD4-75AFFCB1BCA7}" srcOrd="0" destOrd="0" presId="urn:microsoft.com/office/officeart/2011/layout/CircleProcess"/>
    <dgm:cxn modelId="{2CC65F92-DC1A-4D6F-A04E-625EDF17C359}" type="presParOf" srcId="{9A9B85CD-58A8-489E-A69E-990624BA95CE}" destId="{583613E3-787E-4025-BCC7-DB9F26760865}" srcOrd="10" destOrd="0" presId="urn:microsoft.com/office/officeart/2011/layout/CircleProcess"/>
    <dgm:cxn modelId="{B27F11D6-3535-4658-A34E-6AD37315150B}" type="presParOf" srcId="{9A9B85CD-58A8-489E-A69E-990624BA95CE}" destId="{BB4BB59F-609C-4365-AEF1-315178E31186}" srcOrd="11" destOrd="0" presId="urn:microsoft.com/office/officeart/2011/layout/CircleProcess"/>
    <dgm:cxn modelId="{075B35B1-EF3E-45ED-BD8E-860B7BF42E30}" type="presParOf" srcId="{9A9B85CD-58A8-489E-A69E-990624BA95CE}" destId="{3BBDB41E-478F-490A-8296-01EE0EB05282}" srcOrd="12" destOrd="0" presId="urn:microsoft.com/office/officeart/2011/layout/CircleProcess"/>
    <dgm:cxn modelId="{E69ED33F-15B1-4CE9-87A2-7A3B19BEBAEE}" type="presParOf" srcId="{3BBDB41E-478F-490A-8296-01EE0EB05282}" destId="{E50E741A-1D87-438F-B459-E10E0CA13A1D}" srcOrd="0" destOrd="0" presId="urn:microsoft.com/office/officeart/2011/layout/CircleProcess"/>
    <dgm:cxn modelId="{D1416262-349E-4CBE-B40E-49BC7E0D3419}" type="presParOf" srcId="{9A9B85CD-58A8-489E-A69E-990624BA95CE}" destId="{AA4022DF-5C07-4583-AC33-75EFBCCA5AD5}" srcOrd="13" destOrd="0" presId="urn:microsoft.com/office/officeart/2011/layout/CircleProcess"/>
    <dgm:cxn modelId="{37474A05-768A-4322-BAD8-FB3296585001}" type="presParOf" srcId="{AA4022DF-5C07-4583-AC33-75EFBCCA5AD5}" destId="{C49228DE-EF4B-4EBB-B9E2-9277CDE83751}" srcOrd="0" destOrd="0" presId="urn:microsoft.com/office/officeart/2011/layout/CircleProcess"/>
    <dgm:cxn modelId="{B2E6783A-8059-4765-BBB9-913B68E5E731}" type="presParOf" srcId="{9A9B85CD-58A8-489E-A69E-990624BA95CE}" destId="{6B07B497-E416-4F83-A490-B114069815FF}" srcOrd="14" destOrd="0" presId="urn:microsoft.com/office/officeart/2011/layout/CircleProcess"/>
    <dgm:cxn modelId="{DEBAA56A-E6C7-49DD-B2B9-71EE31F23695}" type="presParOf" srcId="{9A9B85CD-58A8-489E-A69E-990624BA95CE}" destId="{45C4DAED-35DF-45AA-A34E-5E3C6AC7C8A2}" srcOrd="15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85EFB9-E0A3-4A3A-A6A4-59AC17220D5F}">
      <dsp:nvSpPr>
        <dsp:cNvPr id="0" name=""/>
        <dsp:cNvSpPr/>
      </dsp:nvSpPr>
      <dsp:spPr>
        <a:xfrm>
          <a:off x="8949668" y="790115"/>
          <a:ext cx="2670031" cy="26701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444A2A-E535-48A1-8527-95DF8A9A35D8}">
      <dsp:nvSpPr>
        <dsp:cNvPr id="0" name=""/>
        <dsp:cNvSpPr/>
      </dsp:nvSpPr>
      <dsp:spPr>
        <a:xfrm>
          <a:off x="9038975" y="879136"/>
          <a:ext cx="2492563" cy="249212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solidFill>
                <a:schemeClr val="tx2"/>
              </a:solidFill>
            </a:rPr>
            <a:t>Deploy/Go-Live</a:t>
          </a:r>
        </a:p>
      </dsp:txBody>
      <dsp:txXfrm>
        <a:off x="9395055" y="1235221"/>
        <a:ext cx="1780402" cy="1779955"/>
      </dsp:txXfrm>
    </dsp:sp>
    <dsp:sp modelId="{E2C6D5B6-CBAE-4B6F-A98C-407242B2E08F}">
      <dsp:nvSpPr>
        <dsp:cNvPr id="0" name=""/>
        <dsp:cNvSpPr/>
      </dsp:nvSpPr>
      <dsp:spPr>
        <a:xfrm>
          <a:off x="9038975" y="3509479"/>
          <a:ext cx="2492563" cy="14636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Go-Live plan and communications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Reinforcement strategy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Adoption measurement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400" kern="1200" dirty="0"/>
        </a:p>
      </dsp:txBody>
      <dsp:txXfrm>
        <a:off x="9038975" y="3509479"/>
        <a:ext cx="2492563" cy="1463696"/>
      </dsp:txXfrm>
    </dsp:sp>
    <dsp:sp modelId="{F3225179-3933-4A14-BA90-7E809055791D}">
      <dsp:nvSpPr>
        <dsp:cNvPr id="0" name=""/>
        <dsp:cNvSpPr/>
      </dsp:nvSpPr>
      <dsp:spPr>
        <a:xfrm rot="2700000">
          <a:off x="6178860" y="789927"/>
          <a:ext cx="2670074" cy="2670074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42A1E6-24F5-409D-AB06-7A2C9BBA31FE}">
      <dsp:nvSpPr>
        <dsp:cNvPr id="0" name=""/>
        <dsp:cNvSpPr/>
      </dsp:nvSpPr>
      <dsp:spPr>
        <a:xfrm>
          <a:off x="6279637" y="879136"/>
          <a:ext cx="2492563" cy="249212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solidFill>
                <a:schemeClr val="tx2"/>
              </a:solidFill>
            </a:rPr>
            <a:t>Configure and Validate</a:t>
          </a:r>
        </a:p>
      </dsp:txBody>
      <dsp:txXfrm>
        <a:off x="6635718" y="1235221"/>
        <a:ext cx="1780402" cy="1779955"/>
      </dsp:txXfrm>
    </dsp:sp>
    <dsp:sp modelId="{775754B7-A6CC-4413-B34B-318AC567E247}">
      <dsp:nvSpPr>
        <dsp:cNvPr id="0" name=""/>
        <dsp:cNvSpPr/>
      </dsp:nvSpPr>
      <dsp:spPr>
        <a:xfrm>
          <a:off x="6279637" y="3509479"/>
          <a:ext cx="2492563" cy="14636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Support for testing and business simulation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End user training plan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Final readiness assessment</a:t>
          </a:r>
        </a:p>
      </dsp:txBody>
      <dsp:txXfrm>
        <a:off x="6279637" y="3509479"/>
        <a:ext cx="2492563" cy="1463696"/>
      </dsp:txXfrm>
    </dsp:sp>
    <dsp:sp modelId="{B381201D-0898-49F3-9D48-C4BEB38AF32C}">
      <dsp:nvSpPr>
        <dsp:cNvPr id="0" name=""/>
        <dsp:cNvSpPr/>
      </dsp:nvSpPr>
      <dsp:spPr>
        <a:xfrm rot="2700000">
          <a:off x="3430972" y="789927"/>
          <a:ext cx="2670074" cy="2670074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63F9C5-8D68-4B4F-BFD4-75AFFCB1BCA7}">
      <dsp:nvSpPr>
        <dsp:cNvPr id="0" name=""/>
        <dsp:cNvSpPr/>
      </dsp:nvSpPr>
      <dsp:spPr>
        <a:xfrm>
          <a:off x="3520300" y="879136"/>
          <a:ext cx="2492563" cy="249212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solidFill>
                <a:schemeClr val="tx2"/>
              </a:solidFill>
            </a:rPr>
            <a:t>Design and Development</a:t>
          </a:r>
        </a:p>
      </dsp:txBody>
      <dsp:txXfrm>
        <a:off x="3876380" y="1235221"/>
        <a:ext cx="1780402" cy="1779955"/>
      </dsp:txXfrm>
    </dsp:sp>
    <dsp:sp modelId="{583613E3-787E-4025-BCC7-DB9F26760865}">
      <dsp:nvSpPr>
        <dsp:cNvPr id="0" name=""/>
        <dsp:cNvSpPr/>
      </dsp:nvSpPr>
      <dsp:spPr>
        <a:xfrm>
          <a:off x="3520300" y="3509479"/>
          <a:ext cx="2492563" cy="14636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Stakeholder impact assessment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Stakeholder engagement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Ongoing communication</a:t>
          </a:r>
        </a:p>
      </dsp:txBody>
      <dsp:txXfrm>
        <a:off x="3520300" y="3509479"/>
        <a:ext cx="2492563" cy="1463696"/>
      </dsp:txXfrm>
    </dsp:sp>
    <dsp:sp modelId="{E50E741A-1D87-438F-B459-E10E0CA13A1D}">
      <dsp:nvSpPr>
        <dsp:cNvPr id="0" name=""/>
        <dsp:cNvSpPr/>
      </dsp:nvSpPr>
      <dsp:spPr>
        <a:xfrm rot="2700000">
          <a:off x="671634" y="789927"/>
          <a:ext cx="2670074" cy="2670074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9228DE-EF4B-4EBB-B9E2-9277CDE83751}">
      <dsp:nvSpPr>
        <dsp:cNvPr id="0" name=""/>
        <dsp:cNvSpPr/>
      </dsp:nvSpPr>
      <dsp:spPr>
        <a:xfrm>
          <a:off x="760962" y="879136"/>
          <a:ext cx="2492563" cy="249212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solidFill>
                <a:schemeClr val="tx2"/>
              </a:solidFill>
            </a:rPr>
            <a:t>Discovery</a:t>
          </a:r>
        </a:p>
      </dsp:txBody>
      <dsp:txXfrm>
        <a:off x="1117043" y="1235221"/>
        <a:ext cx="1780402" cy="1779955"/>
      </dsp:txXfrm>
    </dsp:sp>
    <dsp:sp modelId="{6B07B497-E416-4F83-A490-B114069815FF}">
      <dsp:nvSpPr>
        <dsp:cNvPr id="0" name=""/>
        <dsp:cNvSpPr/>
      </dsp:nvSpPr>
      <dsp:spPr>
        <a:xfrm>
          <a:off x="760962" y="3509479"/>
          <a:ext cx="2492563" cy="14636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Sponsor and leadership alignment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Stakeholder identification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Change management and communication strategy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Governance planning</a:t>
          </a:r>
        </a:p>
      </dsp:txBody>
      <dsp:txXfrm>
        <a:off x="760962" y="3509479"/>
        <a:ext cx="2492563" cy="14636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A4CF47-8F39-453C-B8D0-8DB7E27103C7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565120-F858-44A7-AAD5-012E64BF8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538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565120-F858-44A7-AAD5-012E64BF80A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9929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you want a QR code – goes to a form to leave this info and someone will connect</a:t>
            </a:r>
          </a:p>
          <a:p>
            <a:r>
              <a:rPr lang="en-US" dirty="0"/>
              <a:t>Add emails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565120-F858-44A7-AAD5-012E64BF80A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8412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Introduction 4mins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Ellucian introduction 5-7mins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 content 24mins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Questions/Closing 5 mins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565120-F858-44A7-AAD5-012E64BF80A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6614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D7837-DD45-4A36-A43F-B25FB15D6B8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56074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40B236-7FA6-75F3-8156-47739A24D1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D3428E-33BC-8C67-CBB0-3E27190F20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101F23-C388-06C1-AB05-961790E10B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SK: talk about ADKAR as a driving framework.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3865F3-A89C-7BAD-7909-B4E05CAC7D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9B668D-2748-1B49-997E-686AA69237C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04368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D766A7-2B71-7239-8D6C-EA77BAD5F4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D3A303-098C-B346-C43B-6FCE7AC7B0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2FED47-FE54-211E-E76C-CB8728BE01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604CB5-7E0F-189A-90D8-BE7952B47D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3312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AB6405-3C5D-72A4-0CF0-790AB8A27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233E45-1C71-FEA4-20DE-39CBBD7048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63C6BA-7A60-9DCF-E742-BCE61552C6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B3BBD0-2576-043A-0477-D1929FE8C31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9792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BC3847-B2A3-F92D-B6CD-B8409992B9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0ED8FE-02B8-726B-5B23-FDD786323F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77D496-D401-D050-8B66-B77DBA3F19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01F1EA-57B9-3568-4150-8EB0FA0C33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2629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240DB-ADA5-2AAE-095C-1DFBE61424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66DD18-DD02-72D6-3FFE-480EC07C8D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C82CDD-EA97-5EA4-1CC9-E1ECB5352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081FA-8B60-403B-8DFC-CF6918287ACA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EB0BC6-E5EB-8FA8-E9D7-FDACBE5BA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4BF4B3-5DED-4C7C-B44A-2B8D9430A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7E908-123A-495D-BB02-24CB9814F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083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ED1316-EB14-BC41-40FC-6ACEB3D08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9BF6B7-C276-6CB4-F45B-40AF6D9975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1C8A45-EB17-67FF-9C24-7E956C1B9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081FA-8B60-403B-8DFC-CF6918287ACA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971265-7F3F-D900-9878-B6E84D763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3834E1-E7A6-ECC0-17B9-FA83001F1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7E908-123A-495D-BB02-24CB9814F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833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309898-E194-48F4-3540-8B68FAB252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4887A6-017E-A57F-10CC-AAF463A4E8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A9903-4237-724F-0FBE-CF531A4F4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081FA-8B60-403B-8DFC-CF6918287ACA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45B8B1-2396-63A0-B89E-2821960FD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3C1BD-6642-15B4-48BA-C241883B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7E908-123A-495D-BB02-24CB9814F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0246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9583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7839227-1D94-2A38-E77C-5D1E1D0DD3A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9A07DC58-1A21-92BE-DFA2-CB4F9128496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6901" y="2294526"/>
            <a:ext cx="8313737" cy="1333891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Headline culpa qui official arum </a:t>
            </a:r>
            <a:r>
              <a:rPr lang="en-US" dirty="0" err="1"/>
              <a:t>quidem</a:t>
            </a:r>
            <a:r>
              <a:rPr lang="en-US" dirty="0"/>
              <a:t> rerum facilis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0A31E1B8-B722-2D65-909E-9A914A5A076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6901" y="3806151"/>
            <a:ext cx="8313737" cy="79618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Subhead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.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6E9C32C0-6005-3B19-7D13-32AC67121C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6902" y="5458457"/>
            <a:ext cx="3229036" cy="464486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First &amp; Last Name</a:t>
            </a:r>
            <a:br>
              <a:rPr lang="en-US" dirty="0"/>
            </a:br>
            <a:r>
              <a:rPr lang="en-US" dirty="0"/>
              <a:t>Job Title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48946FB4-67EB-F51C-A1FC-5421BE4D22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6901" y="6253018"/>
            <a:ext cx="3229036" cy="227498"/>
          </a:xfrm>
        </p:spPr>
        <p:txBody>
          <a:bodyPr/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Month, Year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5A8556FD-943F-2CA8-3B15-1C7401E71D1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56901" y="573882"/>
            <a:ext cx="2450374" cy="59293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B12A91-8583-2E4C-B1C8-7E1F64EF24C9}"/>
              </a:ext>
            </a:extLst>
          </p:cNvPr>
          <p:cNvSpPr txBox="1"/>
          <p:nvPr userDrawn="1"/>
        </p:nvSpPr>
        <p:spPr>
          <a:xfrm>
            <a:off x="9347200" y="6562717"/>
            <a:ext cx="265894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dirty="0">
                <a:solidFill>
                  <a:schemeClr val="bg1"/>
                </a:solidFill>
              </a:rPr>
              <a:t>©2025 Ellucian. Confidential and Proprietary</a:t>
            </a:r>
          </a:p>
        </p:txBody>
      </p:sp>
    </p:spTree>
    <p:extLst>
      <p:ext uri="{BB962C8B-B14F-4D97-AF65-F5344CB8AC3E}">
        <p14:creationId xmlns:p14="http://schemas.microsoft.com/office/powerpoint/2010/main" val="39159238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 Cov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7839227-1D94-2A38-E77C-5D1E1D0DD3A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E308F59C-932F-DFB8-2AAA-2B651473632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56901" y="573882"/>
            <a:ext cx="2450374" cy="592930"/>
          </a:xfrm>
          <a:prstGeom prst="rect">
            <a:avLst/>
          </a:prstGeom>
        </p:spPr>
      </p:pic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9A07DC58-1A21-92BE-DFA2-CB4F9128496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6902" y="2249757"/>
            <a:ext cx="5427132" cy="1748877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Headline culpa qui official arum </a:t>
            </a:r>
            <a:r>
              <a:rPr lang="en-US" dirty="0" err="1"/>
              <a:t>quidem</a:t>
            </a:r>
            <a:r>
              <a:rPr lang="en-US" dirty="0"/>
              <a:t> rerum facilis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0A31E1B8-B722-2D65-909E-9A914A5A076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6902" y="4116116"/>
            <a:ext cx="5427132" cy="663515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Subhead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sed do </a:t>
            </a:r>
            <a:r>
              <a:rPr lang="en-US" dirty="0" err="1"/>
              <a:t>eiusmod</a:t>
            </a:r>
            <a:endParaRPr lang="en-US" dirty="0"/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6E9C32C0-6005-3B19-7D13-32AC67121C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6902" y="5609784"/>
            <a:ext cx="3032274" cy="398058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First &amp; Last Name</a:t>
            </a:r>
            <a:br>
              <a:rPr lang="en-US" dirty="0"/>
            </a:br>
            <a:r>
              <a:rPr lang="en-US" dirty="0"/>
              <a:t>Job Title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48946FB4-67EB-F51C-A1FC-5421BE4D22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6902" y="6230769"/>
            <a:ext cx="2228873" cy="194925"/>
          </a:xfrm>
        </p:spPr>
        <p:txBody>
          <a:bodyPr/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Month, Year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8ED3A513-644B-6B1D-40F3-221E3E565B2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690226" y="573882"/>
            <a:ext cx="5501774" cy="5710237"/>
          </a:xfrm>
          <a:custGeom>
            <a:avLst/>
            <a:gdLst>
              <a:gd name="connsiteX0" fmla="*/ 0 w 5501774"/>
              <a:gd name="connsiteY0" fmla="*/ 0 h 5710237"/>
              <a:gd name="connsiteX1" fmla="*/ 2675908 w 5501774"/>
              <a:gd name="connsiteY1" fmla="*/ 0 h 5710237"/>
              <a:gd name="connsiteX2" fmla="*/ 2675908 w 5501774"/>
              <a:gd name="connsiteY2" fmla="*/ 1 h 5710237"/>
              <a:gd name="connsiteX3" fmla="*/ 5501774 w 5501774"/>
              <a:gd name="connsiteY3" fmla="*/ 1 h 5710237"/>
              <a:gd name="connsiteX4" fmla="*/ 5501774 w 5501774"/>
              <a:gd name="connsiteY4" fmla="*/ 1513523 h 5710237"/>
              <a:gd name="connsiteX5" fmla="*/ 2675908 w 5501774"/>
              <a:gd name="connsiteY5" fmla="*/ 1513523 h 5710237"/>
              <a:gd name="connsiteX6" fmla="*/ 2675908 w 5501774"/>
              <a:gd name="connsiteY6" fmla="*/ 2093595 h 5710237"/>
              <a:gd name="connsiteX7" fmla="*/ 4971924 w 5501774"/>
              <a:gd name="connsiteY7" fmla="*/ 2093595 h 5710237"/>
              <a:gd name="connsiteX8" fmla="*/ 4971924 w 5501774"/>
              <a:gd name="connsiteY8" fmla="*/ 3607117 h 5710237"/>
              <a:gd name="connsiteX9" fmla="*/ 2675908 w 5501774"/>
              <a:gd name="connsiteY9" fmla="*/ 3607117 h 5710237"/>
              <a:gd name="connsiteX10" fmla="*/ 2675908 w 5501774"/>
              <a:gd name="connsiteY10" fmla="*/ 4196715 h 5710237"/>
              <a:gd name="connsiteX11" fmla="*/ 5501774 w 5501774"/>
              <a:gd name="connsiteY11" fmla="*/ 4196715 h 5710237"/>
              <a:gd name="connsiteX12" fmla="*/ 5501774 w 5501774"/>
              <a:gd name="connsiteY12" fmla="*/ 5710237 h 5710237"/>
              <a:gd name="connsiteX13" fmla="*/ 2675908 w 5501774"/>
              <a:gd name="connsiteY13" fmla="*/ 5710237 h 5710237"/>
              <a:gd name="connsiteX14" fmla="*/ 1951722 w 5501774"/>
              <a:gd name="connsiteY14" fmla="*/ 5710237 h 5710237"/>
              <a:gd name="connsiteX15" fmla="*/ 0 w 5501774"/>
              <a:gd name="connsiteY15" fmla="*/ 5710237 h 571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501774" h="5710237">
                <a:moveTo>
                  <a:pt x="0" y="0"/>
                </a:moveTo>
                <a:lnTo>
                  <a:pt x="2675908" y="0"/>
                </a:lnTo>
                <a:lnTo>
                  <a:pt x="2675908" y="1"/>
                </a:lnTo>
                <a:lnTo>
                  <a:pt x="5501774" y="1"/>
                </a:lnTo>
                <a:lnTo>
                  <a:pt x="5501774" y="1513523"/>
                </a:lnTo>
                <a:lnTo>
                  <a:pt x="2675908" y="1513523"/>
                </a:lnTo>
                <a:lnTo>
                  <a:pt x="2675908" y="2093595"/>
                </a:lnTo>
                <a:lnTo>
                  <a:pt x="4971924" y="2093595"/>
                </a:lnTo>
                <a:lnTo>
                  <a:pt x="4971924" y="3607117"/>
                </a:lnTo>
                <a:lnTo>
                  <a:pt x="2675908" y="3607117"/>
                </a:lnTo>
                <a:lnTo>
                  <a:pt x="2675908" y="4196715"/>
                </a:lnTo>
                <a:lnTo>
                  <a:pt x="5501774" y="4196715"/>
                </a:lnTo>
                <a:lnTo>
                  <a:pt x="5501774" y="5710237"/>
                </a:lnTo>
                <a:lnTo>
                  <a:pt x="2675908" y="5710237"/>
                </a:lnTo>
                <a:lnTo>
                  <a:pt x="1951722" y="5710237"/>
                </a:lnTo>
                <a:lnTo>
                  <a:pt x="0" y="5710237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[Click to insert image]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1688B8-4AFA-00EF-A18F-CE0BE044452E}"/>
              </a:ext>
            </a:extLst>
          </p:cNvPr>
          <p:cNvSpPr txBox="1"/>
          <p:nvPr userDrawn="1"/>
        </p:nvSpPr>
        <p:spPr>
          <a:xfrm>
            <a:off x="9347200" y="6562717"/>
            <a:ext cx="265894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dirty="0">
                <a:solidFill>
                  <a:schemeClr val="bg1"/>
                </a:solidFill>
              </a:rPr>
              <a:t>©2025 Ellucian. Confidential and Proprietary</a:t>
            </a:r>
          </a:p>
        </p:txBody>
      </p:sp>
    </p:spTree>
    <p:extLst>
      <p:ext uri="{BB962C8B-B14F-4D97-AF65-F5344CB8AC3E}">
        <p14:creationId xmlns:p14="http://schemas.microsoft.com/office/powerpoint/2010/main" val="1931332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Cov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7839227-1D94-2A38-E77C-5D1E1D0DD3A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E308F59C-932F-DFB8-2AAA-2B651473632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56901" y="573882"/>
            <a:ext cx="2450374" cy="592930"/>
          </a:xfrm>
          <a:prstGeom prst="rect">
            <a:avLst/>
          </a:prstGeom>
        </p:spPr>
      </p:pic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9A07DC58-1A21-92BE-DFA2-CB4F9128496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6902" y="2249757"/>
            <a:ext cx="5427132" cy="1748877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4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Headline culpa qui official arum </a:t>
            </a:r>
            <a:r>
              <a:rPr lang="en-US" dirty="0" err="1"/>
              <a:t>quidem</a:t>
            </a:r>
            <a:r>
              <a:rPr lang="en-US" dirty="0"/>
              <a:t> rerum facilis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0A31E1B8-B722-2D65-909E-9A914A5A076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6902" y="4116116"/>
            <a:ext cx="5427132" cy="663515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Subhead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sed do </a:t>
            </a:r>
            <a:r>
              <a:rPr lang="en-US" dirty="0" err="1"/>
              <a:t>eiusmod</a:t>
            </a:r>
            <a:endParaRPr lang="en-US" dirty="0"/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6E9C32C0-6005-3B19-7D13-32AC67121C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6902" y="5609784"/>
            <a:ext cx="3032274" cy="398058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First &amp; Last Name</a:t>
            </a:r>
            <a:br>
              <a:rPr lang="en-US" dirty="0"/>
            </a:br>
            <a:r>
              <a:rPr lang="en-US" dirty="0"/>
              <a:t>Job Title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48946FB4-67EB-F51C-A1FC-5421BE4D22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6902" y="6230769"/>
            <a:ext cx="2228873" cy="194925"/>
          </a:xfrm>
        </p:spPr>
        <p:txBody>
          <a:bodyPr/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Month, Year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8ED3A513-644B-6B1D-40F3-221E3E565B2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690226" y="573882"/>
            <a:ext cx="5501774" cy="5710237"/>
          </a:xfrm>
          <a:custGeom>
            <a:avLst/>
            <a:gdLst>
              <a:gd name="connsiteX0" fmla="*/ 0 w 5501774"/>
              <a:gd name="connsiteY0" fmla="*/ 0 h 5710237"/>
              <a:gd name="connsiteX1" fmla="*/ 2675908 w 5501774"/>
              <a:gd name="connsiteY1" fmla="*/ 0 h 5710237"/>
              <a:gd name="connsiteX2" fmla="*/ 2675908 w 5501774"/>
              <a:gd name="connsiteY2" fmla="*/ 1 h 5710237"/>
              <a:gd name="connsiteX3" fmla="*/ 5501774 w 5501774"/>
              <a:gd name="connsiteY3" fmla="*/ 1 h 5710237"/>
              <a:gd name="connsiteX4" fmla="*/ 5501774 w 5501774"/>
              <a:gd name="connsiteY4" fmla="*/ 1513523 h 5710237"/>
              <a:gd name="connsiteX5" fmla="*/ 2675908 w 5501774"/>
              <a:gd name="connsiteY5" fmla="*/ 1513523 h 5710237"/>
              <a:gd name="connsiteX6" fmla="*/ 2675908 w 5501774"/>
              <a:gd name="connsiteY6" fmla="*/ 2093595 h 5710237"/>
              <a:gd name="connsiteX7" fmla="*/ 4971924 w 5501774"/>
              <a:gd name="connsiteY7" fmla="*/ 2093595 h 5710237"/>
              <a:gd name="connsiteX8" fmla="*/ 4971924 w 5501774"/>
              <a:gd name="connsiteY8" fmla="*/ 3607117 h 5710237"/>
              <a:gd name="connsiteX9" fmla="*/ 2675908 w 5501774"/>
              <a:gd name="connsiteY9" fmla="*/ 3607117 h 5710237"/>
              <a:gd name="connsiteX10" fmla="*/ 2675908 w 5501774"/>
              <a:gd name="connsiteY10" fmla="*/ 4196715 h 5710237"/>
              <a:gd name="connsiteX11" fmla="*/ 5501774 w 5501774"/>
              <a:gd name="connsiteY11" fmla="*/ 4196715 h 5710237"/>
              <a:gd name="connsiteX12" fmla="*/ 5501774 w 5501774"/>
              <a:gd name="connsiteY12" fmla="*/ 5710237 h 5710237"/>
              <a:gd name="connsiteX13" fmla="*/ 2675908 w 5501774"/>
              <a:gd name="connsiteY13" fmla="*/ 5710237 h 5710237"/>
              <a:gd name="connsiteX14" fmla="*/ 1951722 w 5501774"/>
              <a:gd name="connsiteY14" fmla="*/ 5710237 h 5710237"/>
              <a:gd name="connsiteX15" fmla="*/ 0 w 5501774"/>
              <a:gd name="connsiteY15" fmla="*/ 5710237 h 571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501774" h="5710237">
                <a:moveTo>
                  <a:pt x="0" y="0"/>
                </a:moveTo>
                <a:lnTo>
                  <a:pt x="2675908" y="0"/>
                </a:lnTo>
                <a:lnTo>
                  <a:pt x="2675908" y="1"/>
                </a:lnTo>
                <a:lnTo>
                  <a:pt x="5501774" y="1"/>
                </a:lnTo>
                <a:lnTo>
                  <a:pt x="5501774" y="1513523"/>
                </a:lnTo>
                <a:lnTo>
                  <a:pt x="2675908" y="1513523"/>
                </a:lnTo>
                <a:lnTo>
                  <a:pt x="2675908" y="2093595"/>
                </a:lnTo>
                <a:lnTo>
                  <a:pt x="4971924" y="2093595"/>
                </a:lnTo>
                <a:lnTo>
                  <a:pt x="4971924" y="3607117"/>
                </a:lnTo>
                <a:lnTo>
                  <a:pt x="2675908" y="3607117"/>
                </a:lnTo>
                <a:lnTo>
                  <a:pt x="2675908" y="4196715"/>
                </a:lnTo>
                <a:lnTo>
                  <a:pt x="5501774" y="4196715"/>
                </a:lnTo>
                <a:lnTo>
                  <a:pt x="5501774" y="5710237"/>
                </a:lnTo>
                <a:lnTo>
                  <a:pt x="2675908" y="5710237"/>
                </a:lnTo>
                <a:lnTo>
                  <a:pt x="1951722" y="5710237"/>
                </a:lnTo>
                <a:lnTo>
                  <a:pt x="0" y="5710237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[Click to insert image]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E118B2-5580-3101-C2BB-4FB39252D744}"/>
              </a:ext>
            </a:extLst>
          </p:cNvPr>
          <p:cNvSpPr txBox="1"/>
          <p:nvPr userDrawn="1"/>
        </p:nvSpPr>
        <p:spPr>
          <a:xfrm>
            <a:off x="9347200" y="6562717"/>
            <a:ext cx="265894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dirty="0">
                <a:solidFill>
                  <a:schemeClr val="tx1"/>
                </a:solidFill>
              </a:rPr>
              <a:t>©2025 Ellucian. Confidential and Proprietary</a:t>
            </a:r>
          </a:p>
        </p:txBody>
      </p:sp>
    </p:spTree>
    <p:extLst>
      <p:ext uri="{BB962C8B-B14F-4D97-AF65-F5344CB8AC3E}">
        <p14:creationId xmlns:p14="http://schemas.microsoft.com/office/powerpoint/2010/main" val="11718019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Purple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7839227-1D94-2A38-E77C-5D1E1D0DD3A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0A86818C-B6FC-21B3-0821-EE3D8DAE5AE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6901" y="2294526"/>
            <a:ext cx="8313737" cy="1333891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Headline culpa qui official arum </a:t>
            </a:r>
            <a:r>
              <a:rPr lang="en-US" dirty="0" err="1"/>
              <a:t>quidem</a:t>
            </a:r>
            <a:r>
              <a:rPr lang="en-US" dirty="0"/>
              <a:t> rerum facilis</a:t>
            </a:r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2BC038CA-3E14-5783-3761-76D8A4C63E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6901" y="3806151"/>
            <a:ext cx="8313737" cy="79618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Subhead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.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9D3FE11-F167-1622-761B-F4BFADB0B0E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56901" y="573882"/>
            <a:ext cx="2450374" cy="592930"/>
          </a:xfrm>
          <a:prstGeom prst="rect">
            <a:avLst/>
          </a:prstGeom>
        </p:spPr>
      </p:pic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EBAA974E-55D6-2A02-03A4-AAB7F36BF1B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6902" y="5458457"/>
            <a:ext cx="3229036" cy="464486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First &amp; Last Name</a:t>
            </a:r>
            <a:br>
              <a:rPr lang="en-US" dirty="0"/>
            </a:br>
            <a:r>
              <a:rPr lang="en-US" dirty="0"/>
              <a:t>Job Title</a:t>
            </a: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69C30255-143C-EB1C-95B6-9319F7AB9F7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6901" y="6253018"/>
            <a:ext cx="3229036" cy="227498"/>
          </a:xfrm>
        </p:spPr>
        <p:txBody>
          <a:bodyPr/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Month, Year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E32664-E882-9D71-52FE-71612364F8CE}"/>
              </a:ext>
            </a:extLst>
          </p:cNvPr>
          <p:cNvSpPr txBox="1"/>
          <p:nvPr userDrawn="1"/>
        </p:nvSpPr>
        <p:spPr>
          <a:xfrm>
            <a:off x="9347200" y="6562717"/>
            <a:ext cx="265894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dirty="0">
                <a:solidFill>
                  <a:schemeClr val="bg1"/>
                </a:solidFill>
              </a:rPr>
              <a:t>©2025 Ellucian. Confidential and Proprietary</a:t>
            </a:r>
          </a:p>
        </p:txBody>
      </p:sp>
    </p:spTree>
    <p:extLst>
      <p:ext uri="{BB962C8B-B14F-4D97-AF65-F5344CB8AC3E}">
        <p14:creationId xmlns:p14="http://schemas.microsoft.com/office/powerpoint/2010/main" val="13609568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arm Gray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7839227-1D94-2A38-E77C-5D1E1D0DD3A3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A2941D41-B5B7-CCE1-1B2C-89AAD5DACB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6901" y="2294526"/>
            <a:ext cx="8313737" cy="1333891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4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Headline culpa qui official arum </a:t>
            </a:r>
            <a:r>
              <a:rPr lang="en-US" dirty="0" err="1"/>
              <a:t>quidem</a:t>
            </a:r>
            <a:r>
              <a:rPr lang="en-US" dirty="0"/>
              <a:t> rerum facilis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6600B585-62A4-8333-3077-9DD14A7818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6901" y="3806151"/>
            <a:ext cx="8313737" cy="79618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Subhead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.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21C3DEEA-3CCE-EBD2-6CE3-835C44C810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56901" y="573882"/>
            <a:ext cx="2450374" cy="592930"/>
          </a:xfrm>
          <a:prstGeom prst="rect">
            <a:avLst/>
          </a:prstGeom>
        </p:spPr>
      </p:pic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74440542-6D19-B6BD-7831-2A113C1E6A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6902" y="5458457"/>
            <a:ext cx="3229036" cy="464486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First &amp; Last Name</a:t>
            </a:r>
            <a:br>
              <a:rPr lang="en-US" dirty="0"/>
            </a:br>
            <a:r>
              <a:rPr lang="en-US" dirty="0"/>
              <a:t>Job Title</a:t>
            </a: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30B08173-A7BE-6F86-6CDE-43EC9BEEB3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6901" y="6253018"/>
            <a:ext cx="3229036" cy="227498"/>
          </a:xfrm>
        </p:spPr>
        <p:txBody>
          <a:bodyPr/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Month, Year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9D9DE1-FE9F-14AE-4A3F-F4173038006F}"/>
              </a:ext>
            </a:extLst>
          </p:cNvPr>
          <p:cNvSpPr txBox="1"/>
          <p:nvPr userDrawn="1"/>
        </p:nvSpPr>
        <p:spPr>
          <a:xfrm>
            <a:off x="9347200" y="6562717"/>
            <a:ext cx="265894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dirty="0">
                <a:solidFill>
                  <a:schemeClr val="tx1"/>
                </a:solidFill>
              </a:rPr>
              <a:t>©2025 Ellucian. Confidential and Proprietary</a:t>
            </a:r>
          </a:p>
        </p:txBody>
      </p:sp>
    </p:spTree>
    <p:extLst>
      <p:ext uri="{BB962C8B-B14F-4D97-AF65-F5344CB8AC3E}">
        <p14:creationId xmlns:p14="http://schemas.microsoft.com/office/powerpoint/2010/main" val="40381027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2C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B2127B1-FA67-CE8D-CD90-41309DF1AC6C}"/>
              </a:ext>
            </a:extLst>
          </p:cNvPr>
          <p:cNvSpPr/>
          <p:nvPr userDrawn="1"/>
        </p:nvSpPr>
        <p:spPr>
          <a:xfrm>
            <a:off x="0" y="6282612"/>
            <a:ext cx="1418253" cy="5753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F108B6B-C056-2E89-CB24-74221272E2EC}"/>
              </a:ext>
            </a:extLst>
          </p:cNvPr>
          <p:cNvSpPr/>
          <p:nvPr userDrawn="1"/>
        </p:nvSpPr>
        <p:spPr>
          <a:xfrm>
            <a:off x="0" y="6502400"/>
            <a:ext cx="12192000" cy="355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6737573-4583-0401-B46C-004DF090DAB6}"/>
              </a:ext>
            </a:extLst>
          </p:cNvPr>
          <p:cNvSpPr/>
          <p:nvPr userDrawn="1"/>
        </p:nvSpPr>
        <p:spPr>
          <a:xfrm>
            <a:off x="0" y="0"/>
            <a:ext cx="12192000" cy="355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Text Placeholder 17">
            <a:extLst>
              <a:ext uri="{FF2B5EF4-FFF2-40B4-BE49-F238E27FC236}">
                <a16:creationId xmlns:a16="http://schemas.microsoft.com/office/drawing/2014/main" id="{52C18FF9-32C7-751D-36F8-EF5124DF2B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6901" y="2294526"/>
            <a:ext cx="8313737" cy="1333891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4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Headline culpa qui official arum </a:t>
            </a:r>
            <a:r>
              <a:rPr lang="en-US" dirty="0" err="1"/>
              <a:t>quidem</a:t>
            </a:r>
            <a:r>
              <a:rPr lang="en-US" dirty="0"/>
              <a:t> rerum facilis</a:t>
            </a:r>
          </a:p>
        </p:txBody>
      </p:sp>
      <p:sp>
        <p:nvSpPr>
          <p:cNvPr id="23" name="Text Placeholder 17">
            <a:extLst>
              <a:ext uri="{FF2B5EF4-FFF2-40B4-BE49-F238E27FC236}">
                <a16:creationId xmlns:a16="http://schemas.microsoft.com/office/drawing/2014/main" id="{D8DE661F-53B2-6E8E-9238-FE6484215B1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6901" y="3806151"/>
            <a:ext cx="8313737" cy="79618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Subhead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.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2590016B-4462-F023-25AF-B00C9285325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56901" y="573882"/>
            <a:ext cx="2450374" cy="592930"/>
          </a:xfrm>
          <a:prstGeom prst="rect">
            <a:avLst/>
          </a:prstGeom>
        </p:spPr>
      </p:pic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7C710057-3FB3-19E3-5D75-F018F116AE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6902" y="5260553"/>
            <a:ext cx="3229036" cy="464486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First &amp; Last Name</a:t>
            </a:r>
            <a:br>
              <a:rPr lang="en-US" dirty="0"/>
            </a:br>
            <a:r>
              <a:rPr lang="en-US" dirty="0"/>
              <a:t>Job Title</a:t>
            </a:r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C41EE674-4BC9-86D6-67E5-FF509240DD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6901" y="6055114"/>
            <a:ext cx="3229036" cy="227498"/>
          </a:xfrm>
        </p:spPr>
        <p:txBody>
          <a:bodyPr/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Month, Year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8FAC4F-619C-5E6B-F2B0-D001F5A51111}"/>
              </a:ext>
            </a:extLst>
          </p:cNvPr>
          <p:cNvSpPr txBox="1"/>
          <p:nvPr userDrawn="1"/>
        </p:nvSpPr>
        <p:spPr>
          <a:xfrm>
            <a:off x="9347200" y="6562717"/>
            <a:ext cx="265894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dirty="0">
                <a:solidFill>
                  <a:schemeClr val="bg1"/>
                </a:solidFill>
              </a:rPr>
              <a:t>©2025 Ellucian. Confidential and Proprietary</a:t>
            </a:r>
          </a:p>
        </p:txBody>
      </p:sp>
    </p:spTree>
    <p:extLst>
      <p:ext uri="{BB962C8B-B14F-4D97-AF65-F5344CB8AC3E}">
        <p14:creationId xmlns:p14="http://schemas.microsoft.com/office/powerpoint/2010/main" val="3402086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2C Cov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B2127B1-FA67-CE8D-CD90-41309DF1AC6C}"/>
              </a:ext>
            </a:extLst>
          </p:cNvPr>
          <p:cNvSpPr/>
          <p:nvPr userDrawn="1"/>
        </p:nvSpPr>
        <p:spPr>
          <a:xfrm>
            <a:off x="0" y="6282612"/>
            <a:ext cx="1418253" cy="5753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F108B6B-C056-2E89-CB24-74221272E2EC}"/>
              </a:ext>
            </a:extLst>
          </p:cNvPr>
          <p:cNvSpPr/>
          <p:nvPr userDrawn="1"/>
        </p:nvSpPr>
        <p:spPr>
          <a:xfrm>
            <a:off x="0" y="6502400"/>
            <a:ext cx="12192000" cy="355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6737573-4583-0401-B46C-004DF090DAB6}"/>
              </a:ext>
            </a:extLst>
          </p:cNvPr>
          <p:cNvSpPr/>
          <p:nvPr userDrawn="1"/>
        </p:nvSpPr>
        <p:spPr>
          <a:xfrm>
            <a:off x="0" y="0"/>
            <a:ext cx="12192000" cy="355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BB43B24-12DD-1DD6-963C-7ADA857CCDC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56901" y="573882"/>
            <a:ext cx="2450374" cy="592930"/>
          </a:xfrm>
          <a:prstGeom prst="rect">
            <a:avLst/>
          </a:prstGeom>
        </p:spPr>
      </p:pic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A39E11EF-D17E-E6F4-B66D-C68ABBCCF8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6902" y="2249757"/>
            <a:ext cx="5427132" cy="1748877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4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Headline culpa qui official arum </a:t>
            </a:r>
            <a:r>
              <a:rPr lang="en-US" dirty="0" err="1"/>
              <a:t>quidem</a:t>
            </a:r>
            <a:r>
              <a:rPr lang="en-US" dirty="0"/>
              <a:t> rerum facilis</a:t>
            </a:r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64D279B7-3D21-DC76-5BCE-6A2D109B8ED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6902" y="4116116"/>
            <a:ext cx="5427132" cy="663515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Subhead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sed do </a:t>
            </a:r>
            <a:r>
              <a:rPr lang="en-US" dirty="0" err="1"/>
              <a:t>eiusmod</a:t>
            </a:r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04B738B6-E606-753D-F43C-ADBDF91B7E2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689725" y="355598"/>
            <a:ext cx="5502275" cy="6146801"/>
          </a:xfrm>
          <a:custGeom>
            <a:avLst/>
            <a:gdLst>
              <a:gd name="connsiteX0" fmla="*/ 0 w 5502275"/>
              <a:gd name="connsiteY0" fmla="*/ 0 h 6135556"/>
              <a:gd name="connsiteX1" fmla="*/ 5502275 w 5502275"/>
              <a:gd name="connsiteY1" fmla="*/ 0 h 6135556"/>
              <a:gd name="connsiteX2" fmla="*/ 5502275 w 5502275"/>
              <a:gd name="connsiteY2" fmla="*/ 218283 h 6135556"/>
              <a:gd name="connsiteX3" fmla="*/ 5502275 w 5502275"/>
              <a:gd name="connsiteY3" fmla="*/ 1268413 h 6135556"/>
              <a:gd name="connsiteX4" fmla="*/ 5502275 w 5502275"/>
              <a:gd name="connsiteY4" fmla="*/ 1731805 h 6135556"/>
              <a:gd name="connsiteX5" fmla="*/ 2676409 w 5502275"/>
              <a:gd name="connsiteY5" fmla="*/ 1731805 h 6135556"/>
              <a:gd name="connsiteX6" fmla="*/ 2676409 w 5502275"/>
              <a:gd name="connsiteY6" fmla="*/ 2311877 h 6135556"/>
              <a:gd name="connsiteX7" fmla="*/ 4972425 w 5502275"/>
              <a:gd name="connsiteY7" fmla="*/ 2311877 h 6135556"/>
              <a:gd name="connsiteX8" fmla="*/ 4972425 w 5502275"/>
              <a:gd name="connsiteY8" fmla="*/ 3825399 h 6135556"/>
              <a:gd name="connsiteX9" fmla="*/ 2676409 w 5502275"/>
              <a:gd name="connsiteY9" fmla="*/ 3825399 h 6135556"/>
              <a:gd name="connsiteX10" fmla="*/ 2676409 w 5502275"/>
              <a:gd name="connsiteY10" fmla="*/ 4414997 h 6135556"/>
              <a:gd name="connsiteX11" fmla="*/ 5502275 w 5502275"/>
              <a:gd name="connsiteY11" fmla="*/ 4414997 h 6135556"/>
              <a:gd name="connsiteX12" fmla="*/ 5502275 w 5502275"/>
              <a:gd name="connsiteY12" fmla="*/ 4867143 h 6135556"/>
              <a:gd name="connsiteX13" fmla="*/ 5502275 w 5502275"/>
              <a:gd name="connsiteY13" fmla="*/ 5928519 h 6135556"/>
              <a:gd name="connsiteX14" fmla="*/ 5502275 w 5502275"/>
              <a:gd name="connsiteY14" fmla="*/ 6135556 h 6135556"/>
              <a:gd name="connsiteX15" fmla="*/ 0 w 5502275"/>
              <a:gd name="connsiteY15" fmla="*/ 6135556 h 6135556"/>
              <a:gd name="connsiteX16" fmla="*/ 0 w 5502275"/>
              <a:gd name="connsiteY16" fmla="*/ 4867143 h 6135556"/>
              <a:gd name="connsiteX17" fmla="*/ 501 w 5502275"/>
              <a:gd name="connsiteY17" fmla="*/ 4867143 h 6135556"/>
              <a:gd name="connsiteX18" fmla="*/ 501 w 5502275"/>
              <a:gd name="connsiteY18" fmla="*/ 1268413 h 6135556"/>
              <a:gd name="connsiteX19" fmla="*/ 0 w 5502275"/>
              <a:gd name="connsiteY19" fmla="*/ 1268413 h 613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502275" h="6135556">
                <a:moveTo>
                  <a:pt x="0" y="0"/>
                </a:moveTo>
                <a:lnTo>
                  <a:pt x="5502275" y="0"/>
                </a:lnTo>
                <a:lnTo>
                  <a:pt x="5502275" y="218283"/>
                </a:lnTo>
                <a:lnTo>
                  <a:pt x="5502275" y="1268413"/>
                </a:lnTo>
                <a:lnTo>
                  <a:pt x="5502275" y="1731805"/>
                </a:lnTo>
                <a:lnTo>
                  <a:pt x="2676409" y="1731805"/>
                </a:lnTo>
                <a:lnTo>
                  <a:pt x="2676409" y="2311877"/>
                </a:lnTo>
                <a:lnTo>
                  <a:pt x="4972425" y="2311877"/>
                </a:lnTo>
                <a:lnTo>
                  <a:pt x="4972425" y="3825399"/>
                </a:lnTo>
                <a:lnTo>
                  <a:pt x="2676409" y="3825399"/>
                </a:lnTo>
                <a:lnTo>
                  <a:pt x="2676409" y="4414997"/>
                </a:lnTo>
                <a:lnTo>
                  <a:pt x="5502275" y="4414997"/>
                </a:lnTo>
                <a:lnTo>
                  <a:pt x="5502275" y="4867143"/>
                </a:lnTo>
                <a:lnTo>
                  <a:pt x="5502275" y="5928519"/>
                </a:lnTo>
                <a:lnTo>
                  <a:pt x="5502275" y="6135556"/>
                </a:lnTo>
                <a:lnTo>
                  <a:pt x="0" y="6135556"/>
                </a:lnTo>
                <a:lnTo>
                  <a:pt x="0" y="4867143"/>
                </a:lnTo>
                <a:lnTo>
                  <a:pt x="501" y="4867143"/>
                </a:lnTo>
                <a:lnTo>
                  <a:pt x="501" y="1268413"/>
                </a:lnTo>
                <a:lnTo>
                  <a:pt x="0" y="1268413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[Click to insert image]</a:t>
            </a:r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1E88AEE2-3A55-B667-5D40-BB6299F482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6902" y="5260553"/>
            <a:ext cx="3229036" cy="464486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First &amp; Last Name</a:t>
            </a:r>
            <a:br>
              <a:rPr lang="en-US" dirty="0"/>
            </a:br>
            <a:r>
              <a:rPr lang="en-US" dirty="0"/>
              <a:t>Job Title</a:t>
            </a:r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D376FEF2-D482-FF48-0E21-E85BCDCAE0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6901" y="6055114"/>
            <a:ext cx="3229036" cy="227498"/>
          </a:xfrm>
        </p:spPr>
        <p:txBody>
          <a:bodyPr/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Month, Year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5B847D-2BA6-4533-FDD7-9CCF9A96A36C}"/>
              </a:ext>
            </a:extLst>
          </p:cNvPr>
          <p:cNvSpPr txBox="1"/>
          <p:nvPr userDrawn="1"/>
        </p:nvSpPr>
        <p:spPr>
          <a:xfrm>
            <a:off x="9347200" y="6562717"/>
            <a:ext cx="265894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dirty="0">
                <a:solidFill>
                  <a:schemeClr val="bg1"/>
                </a:solidFill>
              </a:rPr>
              <a:t>©2025 Ellucian. Confidential and Proprietary</a:t>
            </a:r>
          </a:p>
        </p:txBody>
      </p:sp>
    </p:spTree>
    <p:extLst>
      <p:ext uri="{BB962C8B-B14F-4D97-AF65-F5344CB8AC3E}">
        <p14:creationId xmlns:p14="http://schemas.microsoft.com/office/powerpoint/2010/main" val="2424411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ECADD-67F3-1630-B008-C12662682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7B108-A079-A5E2-BB98-7923C02948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7707AB-5CB9-DF38-093E-DB189BD04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081FA-8B60-403B-8DFC-CF6918287ACA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D3D265-329A-5BAD-07AA-16CA6D87E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4A3FDC-C8FE-376A-4943-382CC87A3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7E908-123A-495D-BB02-24CB9814F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5364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90350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3081F721-E8A4-AE4D-5353-BF45B31733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2515" y="361822"/>
            <a:ext cx="11122188" cy="446084"/>
          </a:xfrm>
        </p:spPr>
        <p:txBody>
          <a:bodyPr wrap="square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3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Headline culpa qui official arum </a:t>
            </a:r>
            <a:r>
              <a:rPr lang="en-US" dirty="0" err="1"/>
              <a:t>quidem</a:t>
            </a:r>
            <a:r>
              <a:rPr lang="en-US" dirty="0"/>
              <a:t> rerum facilis</a:t>
            </a:r>
          </a:p>
        </p:txBody>
      </p:sp>
    </p:spTree>
    <p:extLst>
      <p:ext uri="{BB962C8B-B14F-4D97-AF65-F5344CB8AC3E}">
        <p14:creationId xmlns:p14="http://schemas.microsoft.com/office/powerpoint/2010/main" val="26415730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3081F721-E8A4-AE4D-5353-BF45B31733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2516" y="655578"/>
            <a:ext cx="11122186" cy="446084"/>
          </a:xfrm>
        </p:spPr>
        <p:txBody>
          <a:bodyPr wrap="square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3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Headline culpa qui official arum </a:t>
            </a:r>
            <a:r>
              <a:rPr lang="en-US" dirty="0" err="1"/>
              <a:t>quidem</a:t>
            </a:r>
            <a:r>
              <a:rPr lang="en-US" dirty="0"/>
              <a:t> rerum facilis</a:t>
            </a:r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C7C69F1E-9805-AE5A-7142-CFC2C784AC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2516" y="361822"/>
            <a:ext cx="11122186" cy="227498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EYEBROW COPY BLANDITIIS PRAESENTIUM VOLUPTATUM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112D25B5-8051-9BC2-9889-36FD4D585FD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2790" y="1763901"/>
            <a:ext cx="8599914" cy="278794"/>
          </a:xfrm>
        </p:spPr>
        <p:txBody>
          <a:bodyPr wrap="square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Subhead culpa qui official arum </a:t>
            </a:r>
            <a:r>
              <a:rPr lang="en-US" dirty="0" err="1"/>
              <a:t>quidem</a:t>
            </a:r>
            <a:r>
              <a:rPr lang="en-US" dirty="0"/>
              <a:t> rerum facilis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BC34DA4-0543-35F0-39E6-84A7B5877E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2790" y="2229208"/>
            <a:ext cx="8599914" cy="597151"/>
          </a:xfrm>
        </p:spPr>
        <p:txBody>
          <a:bodyPr wrap="square">
            <a:sp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9E36904-4452-1FE0-159B-0D75E562EA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2515" y="3012872"/>
            <a:ext cx="8599572" cy="989438"/>
          </a:xfrm>
        </p:spPr>
        <p:txBody>
          <a:bodyPr wrap="square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992756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3081F721-E8A4-AE4D-5353-BF45B31733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2516" y="655578"/>
            <a:ext cx="11122186" cy="446084"/>
          </a:xfrm>
        </p:spPr>
        <p:txBody>
          <a:bodyPr wrap="square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3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Headline culpa qui official arum </a:t>
            </a:r>
            <a:r>
              <a:rPr lang="en-US" dirty="0" err="1"/>
              <a:t>quidem</a:t>
            </a:r>
            <a:r>
              <a:rPr lang="en-US" dirty="0"/>
              <a:t> rerum facilis</a:t>
            </a:r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C7C69F1E-9805-AE5A-7142-CFC2C784AC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2516" y="361822"/>
            <a:ext cx="11122186" cy="227498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EYEBROW COPY BLANDITIIS PRAESENTIUM VOLUPTATUM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112D25B5-8051-9BC2-9889-36FD4D585FD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2795" y="1763901"/>
            <a:ext cx="4757205" cy="555793"/>
          </a:xfrm>
        </p:spPr>
        <p:txBody>
          <a:bodyPr wrap="square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Subhead culpa qui official arum </a:t>
            </a:r>
            <a:r>
              <a:rPr lang="en-US" dirty="0" err="1"/>
              <a:t>quidem</a:t>
            </a:r>
            <a:r>
              <a:rPr lang="en-US" dirty="0"/>
              <a:t> rerum facilis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BC34DA4-0543-35F0-39E6-84A7B5877E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2795" y="2426711"/>
            <a:ext cx="4757205" cy="901850"/>
          </a:xfrm>
        </p:spPr>
        <p:txBody>
          <a:bodyPr wrap="square">
            <a:sp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9E36904-4452-1FE0-159B-0D75E562EA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2515" y="3529440"/>
            <a:ext cx="4757015" cy="989438"/>
          </a:xfrm>
        </p:spPr>
        <p:txBody>
          <a:bodyPr wrap="square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D20FA87A-09E8-BDB2-1C69-54F54B22BE3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03835" y="1763901"/>
            <a:ext cx="4757205" cy="555793"/>
          </a:xfrm>
        </p:spPr>
        <p:txBody>
          <a:bodyPr wrap="square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Subhead culpa qui official arum </a:t>
            </a:r>
            <a:r>
              <a:rPr lang="en-US" dirty="0" err="1"/>
              <a:t>quidem</a:t>
            </a:r>
            <a:r>
              <a:rPr lang="en-US" dirty="0"/>
              <a:t> rerum facilis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349B6786-5FA4-2087-2C3C-22F8A8E171C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03835" y="2426711"/>
            <a:ext cx="4757205" cy="901850"/>
          </a:xfrm>
        </p:spPr>
        <p:txBody>
          <a:bodyPr wrap="square">
            <a:sp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.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86BD890A-D326-FD3F-EDA2-9599F756B62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03555" y="3529440"/>
            <a:ext cx="4757015" cy="989438"/>
          </a:xfrm>
        </p:spPr>
        <p:txBody>
          <a:bodyPr wrap="square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952958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3081F721-E8A4-AE4D-5353-BF45B31733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2516" y="655578"/>
            <a:ext cx="11122186" cy="446084"/>
          </a:xfrm>
        </p:spPr>
        <p:txBody>
          <a:bodyPr wrap="square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3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Headline culpa qui official arum </a:t>
            </a:r>
            <a:r>
              <a:rPr lang="en-US" dirty="0" err="1"/>
              <a:t>quidem</a:t>
            </a:r>
            <a:r>
              <a:rPr lang="en-US" dirty="0"/>
              <a:t> rerum facilis</a:t>
            </a:r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C7C69F1E-9805-AE5A-7142-CFC2C784AC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2516" y="361822"/>
            <a:ext cx="11122186" cy="227498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EYEBROW COPY BLANDITIIS PRAESENTIUM VOLUPTATUM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112D25B5-8051-9BC2-9889-36FD4D585FD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2790" y="1763901"/>
            <a:ext cx="3217042" cy="555793"/>
          </a:xfrm>
        </p:spPr>
        <p:txBody>
          <a:bodyPr wrap="square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Subhead culpa qui official arum </a:t>
            </a:r>
            <a:r>
              <a:rPr lang="en-US" dirty="0" err="1"/>
              <a:t>quidem</a:t>
            </a:r>
            <a:r>
              <a:rPr lang="en-US" dirty="0"/>
              <a:t> rerum facilis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BC34DA4-0543-35F0-39E6-84A7B5877E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2790" y="2426711"/>
            <a:ext cx="3217042" cy="1206549"/>
          </a:xfrm>
        </p:spPr>
        <p:txBody>
          <a:bodyPr wrap="square">
            <a:sp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9E36904-4452-1FE0-159B-0D75E562EA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2515" y="3740277"/>
            <a:ext cx="3216914" cy="989438"/>
          </a:xfrm>
        </p:spPr>
        <p:txBody>
          <a:bodyPr wrap="square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5A431E8C-C0AC-DBC9-2391-1C619D591E6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93750" y="1763901"/>
            <a:ext cx="3217042" cy="555793"/>
          </a:xfrm>
        </p:spPr>
        <p:txBody>
          <a:bodyPr wrap="square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Subhead culpa qui official arum </a:t>
            </a:r>
            <a:r>
              <a:rPr lang="en-US" dirty="0" err="1"/>
              <a:t>quidem</a:t>
            </a:r>
            <a:r>
              <a:rPr lang="en-US" dirty="0"/>
              <a:t> rerum facilis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7C89246B-18AE-5DA8-795F-679BD7C0617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93750" y="2426711"/>
            <a:ext cx="3217042" cy="1206549"/>
          </a:xfrm>
        </p:spPr>
        <p:txBody>
          <a:bodyPr wrap="square">
            <a:sp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.</a:t>
            </a: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4F617632-1F8F-2092-32FC-7367A36B4B5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93475" y="3740277"/>
            <a:ext cx="3216914" cy="989438"/>
          </a:xfrm>
        </p:spPr>
        <p:txBody>
          <a:bodyPr wrap="square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03C76AD3-B446-33B3-D6A6-D34A7B1A9C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64710" y="1763901"/>
            <a:ext cx="3217042" cy="555793"/>
          </a:xfrm>
        </p:spPr>
        <p:txBody>
          <a:bodyPr wrap="square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Subhead culpa qui official arum </a:t>
            </a:r>
            <a:r>
              <a:rPr lang="en-US" dirty="0" err="1"/>
              <a:t>quidem</a:t>
            </a:r>
            <a:r>
              <a:rPr lang="en-US" dirty="0"/>
              <a:t> rerum facilis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EA4DB68B-5ABD-7BD4-0D0C-E218D955694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64710" y="2426711"/>
            <a:ext cx="3217042" cy="1206549"/>
          </a:xfrm>
        </p:spPr>
        <p:txBody>
          <a:bodyPr wrap="square">
            <a:sp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.</a:t>
            </a:r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9E284295-AA76-A820-A4B4-F649763A534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264435" y="3740277"/>
            <a:ext cx="3216914" cy="989438"/>
          </a:xfrm>
        </p:spPr>
        <p:txBody>
          <a:bodyPr wrap="square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303667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3081F721-E8A4-AE4D-5353-BF45B31733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2516" y="655578"/>
            <a:ext cx="11122186" cy="446084"/>
          </a:xfrm>
        </p:spPr>
        <p:txBody>
          <a:bodyPr wrap="square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3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Headline culpa qui official arum </a:t>
            </a:r>
            <a:r>
              <a:rPr lang="en-US" dirty="0" err="1"/>
              <a:t>quidem</a:t>
            </a:r>
            <a:r>
              <a:rPr lang="en-US" dirty="0"/>
              <a:t> rerum facilis</a:t>
            </a:r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C7C69F1E-9805-AE5A-7142-CFC2C784AC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2516" y="361822"/>
            <a:ext cx="11122186" cy="227498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EYEBROW COPY BLANDITIIS PRAESENTIUM VOLUPTATUM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112D25B5-8051-9BC2-9889-36FD4D585FD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2786" y="1763901"/>
            <a:ext cx="2479085" cy="555793"/>
          </a:xfrm>
        </p:spPr>
        <p:txBody>
          <a:bodyPr wrap="square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Subhead culpa qui official arum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BC34DA4-0543-35F0-39E6-84A7B5877E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2786" y="2426711"/>
            <a:ext cx="2479085" cy="1206549"/>
          </a:xfrm>
        </p:spPr>
        <p:txBody>
          <a:bodyPr wrap="square">
            <a:sp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9E36904-4452-1FE0-159B-0D75E562EA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2515" y="3740277"/>
            <a:ext cx="2478986" cy="1294137"/>
          </a:xfrm>
        </p:spPr>
        <p:txBody>
          <a:bodyPr wrap="square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A7841F65-A264-9942-011F-C0257234F0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70044" y="1763901"/>
            <a:ext cx="2479085" cy="555793"/>
          </a:xfrm>
        </p:spPr>
        <p:txBody>
          <a:bodyPr wrap="square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Subhead culpa qui official arum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C15516F4-558F-C634-22F7-1F2C190C2A1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70044" y="2426711"/>
            <a:ext cx="2479085" cy="1206549"/>
          </a:xfrm>
        </p:spPr>
        <p:txBody>
          <a:bodyPr wrap="square">
            <a:sp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.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D46D04B0-DA90-F948-8623-D10B3ED438A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369773" y="3740277"/>
            <a:ext cx="2478986" cy="1294137"/>
          </a:xfrm>
        </p:spPr>
        <p:txBody>
          <a:bodyPr wrap="square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C45E5508-18D4-B8A0-9554-18C8CC7BA63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17771" y="1763901"/>
            <a:ext cx="2479085" cy="555793"/>
          </a:xfrm>
        </p:spPr>
        <p:txBody>
          <a:bodyPr wrap="square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Subhead culpa qui official arum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9B9FC0B2-A2E1-EE23-DD92-95D99FB7FCB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17771" y="2426711"/>
            <a:ext cx="2479085" cy="1206549"/>
          </a:xfrm>
        </p:spPr>
        <p:txBody>
          <a:bodyPr wrap="square">
            <a:sp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.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9AD3BD22-757B-EEDC-2BED-851D01FAD00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17500" y="3740277"/>
            <a:ext cx="2478986" cy="1294137"/>
          </a:xfrm>
        </p:spPr>
        <p:txBody>
          <a:bodyPr wrap="square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5E75D8B7-36BA-C036-3008-ED7181EA29C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65399" y="1763901"/>
            <a:ext cx="2479085" cy="555793"/>
          </a:xfrm>
        </p:spPr>
        <p:txBody>
          <a:bodyPr wrap="square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Subhead culpa qui official arum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D2C72CE-2AC1-03E8-EC6E-6628A5C8EE8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65399" y="2426711"/>
            <a:ext cx="2479085" cy="1206549"/>
          </a:xfrm>
        </p:spPr>
        <p:txBody>
          <a:bodyPr wrap="square">
            <a:sp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C86AC0A8-2096-FDDC-FEAB-27E8D3456BF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065128" y="3740277"/>
            <a:ext cx="2478986" cy="1294137"/>
          </a:xfrm>
        </p:spPr>
        <p:txBody>
          <a:bodyPr wrap="square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635145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75CBFEB-E840-D7EB-F8A5-6E3EB245AA06}"/>
              </a:ext>
            </a:extLst>
          </p:cNvPr>
          <p:cNvSpPr/>
          <p:nvPr userDrawn="1"/>
        </p:nvSpPr>
        <p:spPr>
          <a:xfrm>
            <a:off x="0" y="0"/>
            <a:ext cx="406398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CE7E595-5C3F-0BAF-330D-65E2AD801F6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71323" y="1133918"/>
            <a:ext cx="7234915" cy="324961"/>
          </a:xfrm>
        </p:spPr>
        <p:txBody>
          <a:bodyPr/>
          <a:lstStyle>
            <a:lvl1pPr marL="231775" indent="-231775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lvl="0"/>
            <a:r>
              <a:rPr lang="en-US" dirty="0"/>
              <a:t>Agenda item 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endParaRPr lang="en-US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00B49552-BA81-9DEE-DBCE-F9356D66374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71323" y="1793136"/>
            <a:ext cx="7234915" cy="324961"/>
          </a:xfrm>
        </p:spPr>
        <p:txBody>
          <a:bodyPr/>
          <a:lstStyle>
            <a:lvl1pPr marL="231775" indent="-231775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lvl="0"/>
            <a:r>
              <a:rPr lang="en-US" dirty="0"/>
              <a:t>Agenda item 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endParaRPr lang="en-US" dirty="0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03CD231C-30AC-3339-A90C-FF099FDCE12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71323" y="2452355"/>
            <a:ext cx="7234915" cy="324961"/>
          </a:xfrm>
        </p:spPr>
        <p:txBody>
          <a:bodyPr/>
          <a:lstStyle>
            <a:lvl1pPr marL="231775" indent="-231775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lvl="0"/>
            <a:r>
              <a:rPr lang="en-US" dirty="0"/>
              <a:t>Agenda item 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endParaRPr lang="en-US" dirty="0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982B152-EDC0-3186-CD84-DAB96BF4249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571323" y="3111573"/>
            <a:ext cx="7234915" cy="324961"/>
          </a:xfrm>
        </p:spPr>
        <p:txBody>
          <a:bodyPr/>
          <a:lstStyle>
            <a:lvl1pPr marL="231775" indent="-231775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lvl="0"/>
            <a:r>
              <a:rPr lang="en-US" dirty="0"/>
              <a:t>Agenda item 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endParaRPr lang="en-US" dirty="0"/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356610AF-C4CC-A0BF-AEC5-6E3BDD36D99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571323" y="3770791"/>
            <a:ext cx="7234915" cy="324961"/>
          </a:xfrm>
        </p:spPr>
        <p:txBody>
          <a:bodyPr/>
          <a:lstStyle>
            <a:lvl1pPr marL="231775" indent="-231775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lvl="0"/>
            <a:r>
              <a:rPr lang="en-US" dirty="0"/>
              <a:t>Agenda item 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endParaRPr lang="en-US" dirty="0"/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71249665-4BF1-BC80-9E3E-27C6AC131E0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71323" y="4430010"/>
            <a:ext cx="7234915" cy="324961"/>
          </a:xfrm>
        </p:spPr>
        <p:txBody>
          <a:bodyPr/>
          <a:lstStyle>
            <a:lvl1pPr marL="231775" indent="-231775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lvl="0"/>
            <a:r>
              <a:rPr lang="en-US" dirty="0"/>
              <a:t>Agenda item 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endParaRPr lang="en-US" dirty="0"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5AF120EB-8D6E-49DB-0DA5-20F61C81951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71323" y="5089229"/>
            <a:ext cx="7234915" cy="324961"/>
          </a:xfrm>
        </p:spPr>
        <p:txBody>
          <a:bodyPr/>
          <a:lstStyle>
            <a:lvl1pPr marL="231775" indent="-231775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lvl="0"/>
            <a:r>
              <a:rPr lang="en-US" dirty="0"/>
              <a:t>Agenda item 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endParaRPr lang="en-US" dirty="0"/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B6EDFCBE-296B-864F-13E7-245D40ED0C3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647542" y="1793136"/>
            <a:ext cx="789191" cy="789191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D5A0CFA2-F296-A8B7-CB70-C9D00D9E3C9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777" y="6474193"/>
            <a:ext cx="820683" cy="198585"/>
          </a:xfrm>
          <a:prstGeom prst="rect">
            <a:avLst/>
          </a:prstGeom>
        </p:spPr>
      </p:pic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7CD097DB-9618-CDB1-1F1F-B033BC4801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2660" y="2735750"/>
            <a:ext cx="3358665" cy="944810"/>
          </a:xfrm>
        </p:spPr>
        <p:txBody>
          <a:bodyPr wrap="square">
            <a:sp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3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Agenda or Table of Contents</a:t>
            </a:r>
          </a:p>
        </p:txBody>
      </p:sp>
    </p:spTree>
    <p:extLst>
      <p:ext uri="{BB962C8B-B14F-4D97-AF65-F5344CB8AC3E}">
        <p14:creationId xmlns:p14="http://schemas.microsoft.com/office/powerpoint/2010/main" val="22324505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P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E1BBC57-2A7B-F916-1726-A8A00107824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C1DAE6E1-94AC-793D-E334-0CF26EA0F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99" y="2238843"/>
            <a:ext cx="10363202" cy="1333891"/>
          </a:xfrm>
        </p:spPr>
        <p:txBody>
          <a:bodyPr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Breaker slide culpa qui official arum </a:t>
            </a:r>
            <a:r>
              <a:rPr lang="en-US" dirty="0" err="1"/>
              <a:t>quidem</a:t>
            </a:r>
            <a:r>
              <a:rPr lang="en-US" dirty="0"/>
              <a:t> rerum facilis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F049E1B0-BA0B-F873-361C-6B7CE114B94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4399" y="3750468"/>
            <a:ext cx="10363202" cy="389915"/>
          </a:xfr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Subhead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sed do </a:t>
            </a:r>
            <a:r>
              <a:rPr lang="en-US" dirty="0" err="1"/>
              <a:t>eiusmod</a:t>
            </a:r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11D55CDA-462C-A7FF-EE12-3FDD8DDBC2F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8777" y="6474193"/>
            <a:ext cx="820683" cy="19858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C2795BC-99C0-3605-DA72-63D94FCF0973}"/>
              </a:ext>
            </a:extLst>
          </p:cNvPr>
          <p:cNvSpPr txBox="1"/>
          <p:nvPr userDrawn="1"/>
        </p:nvSpPr>
        <p:spPr>
          <a:xfrm>
            <a:off x="11616267" y="6570337"/>
            <a:ext cx="38988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39BFE1BD-C136-3F41-856A-526B10A97418}" type="slidenum">
              <a:rPr lang="en-US" sz="900" smtClean="0">
                <a:solidFill>
                  <a:schemeClr val="bg1"/>
                </a:solidFill>
              </a:rPr>
              <a:pPr algn="r"/>
              <a:t>‹#›</a:t>
            </a:fld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90D0730-EC65-31BF-A4FA-992A99E0E4CF}"/>
              </a:ext>
            </a:extLst>
          </p:cNvPr>
          <p:cNvSpPr txBox="1"/>
          <p:nvPr userDrawn="1"/>
        </p:nvSpPr>
        <p:spPr>
          <a:xfrm>
            <a:off x="9265920" y="6570337"/>
            <a:ext cx="223167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dirty="0">
                <a:solidFill>
                  <a:schemeClr val="bg1"/>
                </a:solidFill>
              </a:rPr>
              <a:t>©2025 Ellucian. Confidential and Proprietary</a:t>
            </a:r>
          </a:p>
        </p:txBody>
      </p:sp>
    </p:spTree>
    <p:extLst>
      <p:ext uri="{BB962C8B-B14F-4D97-AF65-F5344CB8AC3E}">
        <p14:creationId xmlns:p14="http://schemas.microsoft.com/office/powerpoint/2010/main" val="40825278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Dark P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E1BBC57-2A7B-F916-1726-A8A00107824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C1DAE6E1-94AC-793D-E334-0CF26EA0F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99" y="2238843"/>
            <a:ext cx="10363202" cy="1333891"/>
          </a:xfrm>
        </p:spPr>
        <p:txBody>
          <a:bodyPr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Breaker slide culpa qui official arum </a:t>
            </a:r>
            <a:r>
              <a:rPr lang="en-US" dirty="0" err="1"/>
              <a:t>quidem</a:t>
            </a:r>
            <a:r>
              <a:rPr lang="en-US" dirty="0"/>
              <a:t> rerum facilis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F049E1B0-BA0B-F873-361C-6B7CE114B94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4399" y="3750468"/>
            <a:ext cx="10363202" cy="389915"/>
          </a:xfr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Subhead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sed do </a:t>
            </a:r>
            <a:r>
              <a:rPr lang="en-US" dirty="0" err="1"/>
              <a:t>eiusmod</a:t>
            </a:r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E3200C5-B5A9-AC44-9200-784DFC6336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8777" y="6474193"/>
            <a:ext cx="820683" cy="19858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2BD6F6F-F10E-C53F-032B-188519D8D1C8}"/>
              </a:ext>
            </a:extLst>
          </p:cNvPr>
          <p:cNvSpPr txBox="1"/>
          <p:nvPr userDrawn="1"/>
        </p:nvSpPr>
        <p:spPr>
          <a:xfrm>
            <a:off x="11616267" y="6570337"/>
            <a:ext cx="38988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39BFE1BD-C136-3F41-856A-526B10A97418}" type="slidenum">
              <a:rPr lang="en-US" sz="900" smtClean="0">
                <a:solidFill>
                  <a:schemeClr val="bg1"/>
                </a:solidFill>
              </a:rPr>
              <a:pPr algn="r"/>
              <a:t>‹#›</a:t>
            </a:fld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460C111-1CB1-186F-BF66-55001B5779EA}"/>
              </a:ext>
            </a:extLst>
          </p:cNvPr>
          <p:cNvSpPr txBox="1"/>
          <p:nvPr userDrawn="1"/>
        </p:nvSpPr>
        <p:spPr>
          <a:xfrm>
            <a:off x="9265920" y="6570337"/>
            <a:ext cx="223167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dirty="0">
                <a:solidFill>
                  <a:schemeClr val="bg1"/>
                </a:solidFill>
              </a:rPr>
              <a:t>©2025 Ellucian. Confidential and Proprietary</a:t>
            </a:r>
          </a:p>
        </p:txBody>
      </p:sp>
    </p:spTree>
    <p:extLst>
      <p:ext uri="{BB962C8B-B14F-4D97-AF65-F5344CB8AC3E}">
        <p14:creationId xmlns:p14="http://schemas.microsoft.com/office/powerpoint/2010/main" val="240143398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E1BBC57-2A7B-F916-1726-A8A00107824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C1DAE6E1-94AC-793D-E334-0CF26EA0F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99" y="2238843"/>
            <a:ext cx="10363202" cy="1333891"/>
          </a:xfrm>
        </p:spPr>
        <p:txBody>
          <a:bodyPr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4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Breaker slide culpa qui official arum </a:t>
            </a:r>
            <a:r>
              <a:rPr lang="en-US" dirty="0" err="1"/>
              <a:t>quidem</a:t>
            </a:r>
            <a:r>
              <a:rPr lang="en-US" dirty="0"/>
              <a:t> rerum facilis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F049E1B0-BA0B-F873-361C-6B7CE114B94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4399" y="3750468"/>
            <a:ext cx="10363202" cy="389915"/>
          </a:xfr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Subhead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sed do </a:t>
            </a:r>
            <a:r>
              <a:rPr lang="en-US" dirty="0" err="1"/>
              <a:t>eiusmod</a:t>
            </a:r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8E4133EC-B264-3D5F-9CF5-94A59CFE1B1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8777" y="6474193"/>
            <a:ext cx="820683" cy="19858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515307C-7F1F-2BB9-1D42-4EAB1A2F58C8}"/>
              </a:ext>
            </a:extLst>
          </p:cNvPr>
          <p:cNvSpPr txBox="1"/>
          <p:nvPr userDrawn="1"/>
        </p:nvSpPr>
        <p:spPr>
          <a:xfrm>
            <a:off x="11616267" y="6570337"/>
            <a:ext cx="38988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39BFE1BD-C136-3F41-856A-526B10A97418}" type="slidenum">
              <a:rPr lang="en-US" sz="900" smtClean="0">
                <a:solidFill>
                  <a:schemeClr val="tx1"/>
                </a:solidFill>
              </a:rPr>
              <a:pPr algn="r"/>
              <a:t>‹#›</a:t>
            </a:fld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42BD9AE-C83A-9EF9-F573-61A0E81EA594}"/>
              </a:ext>
            </a:extLst>
          </p:cNvPr>
          <p:cNvSpPr txBox="1"/>
          <p:nvPr userDrawn="1"/>
        </p:nvSpPr>
        <p:spPr>
          <a:xfrm>
            <a:off x="9265920" y="6570337"/>
            <a:ext cx="223167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dirty="0">
                <a:solidFill>
                  <a:schemeClr val="tx1"/>
                </a:solidFill>
              </a:rPr>
              <a:t>©2025 Ellucian. Confidential and Proprietary</a:t>
            </a:r>
          </a:p>
        </p:txBody>
      </p:sp>
    </p:spTree>
    <p:extLst>
      <p:ext uri="{BB962C8B-B14F-4D97-AF65-F5344CB8AC3E}">
        <p14:creationId xmlns:p14="http://schemas.microsoft.com/office/powerpoint/2010/main" val="3677784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C4881-8596-3142-C455-E319F0FFA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91B752-5FBB-C34A-0356-E3B5C2AEE7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C50748-5B83-C0CC-E95D-A587AF9BC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081FA-8B60-403B-8DFC-CF6918287ACA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3B019A-D265-1E6B-849C-280E272D5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8F3995-71C7-EC25-BCC8-4189E061F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7E908-123A-495D-BB02-24CB9814F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8402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75CBFEB-E840-D7EB-F8A5-6E3EB245AA06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BBF114DA-2F2B-4926-CFCC-092A749330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6034" y="2147403"/>
            <a:ext cx="5334046" cy="944810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3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Headline culpa qui official arum </a:t>
            </a:r>
            <a:r>
              <a:rPr lang="en-US" dirty="0" err="1"/>
              <a:t>quidem</a:t>
            </a:r>
            <a:r>
              <a:rPr lang="en-US" dirty="0"/>
              <a:t> rerum facilis</a:t>
            </a:r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16B976F1-2579-253B-37D3-66B1EB3F4F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6034" y="3283108"/>
            <a:ext cx="5334046" cy="663451"/>
          </a:xfrm>
        </p:spPr>
        <p:txBody>
          <a:bodyPr wrap="square">
            <a:spAutoFit/>
          </a:bodyPr>
          <a:lstStyle>
            <a:lvl1pPr marL="0" indent="0" algn="l"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Subhead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sed do </a:t>
            </a:r>
            <a:r>
              <a:rPr lang="en-US" dirty="0" err="1"/>
              <a:t>eiusmod</a:t>
            </a:r>
            <a:endParaRPr lang="en-US" dirty="0"/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2D4575E4-C207-8E90-E726-B9033C8488D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63360" y="1763901"/>
            <a:ext cx="5232925" cy="555793"/>
          </a:xfrm>
        </p:spPr>
        <p:txBody>
          <a:bodyPr wrap="square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Subhead culpa qui official arum </a:t>
            </a:r>
            <a:r>
              <a:rPr lang="en-US" dirty="0" err="1"/>
              <a:t>quidem</a:t>
            </a:r>
            <a:r>
              <a:rPr lang="en-US" dirty="0"/>
              <a:t> rerum facilis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D16B016-4F74-45FD-A9CC-07A805656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63360" y="2426711"/>
            <a:ext cx="5232925" cy="1206549"/>
          </a:xfrm>
        </p:spPr>
        <p:txBody>
          <a:bodyPr wrap="square">
            <a:sp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</a:t>
            </a:r>
            <a:r>
              <a:rPr lang="en-US" dirty="0" err="1"/>
              <a:t>architecto</a:t>
            </a:r>
            <a:r>
              <a:rPr lang="en-US" dirty="0"/>
              <a:t> beatae vitae.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06B0A9AB-D9A3-1E08-3001-30A9D645FFA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63089" y="3740277"/>
            <a:ext cx="5232717" cy="1684948"/>
          </a:xfrm>
        </p:spPr>
        <p:txBody>
          <a:bodyPr wrap="square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017A8F2F-9330-25BE-0D2E-902E66CDE27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8777" y="6474193"/>
            <a:ext cx="820683" cy="19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70936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A1D1E00-2C7E-EB5E-B9AA-70EC4E40EAA1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2FE01EFE-63CA-D3D5-C581-993880DA8B0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6034" y="2147403"/>
            <a:ext cx="5334046" cy="944810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3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Headline culpa qui official arum </a:t>
            </a:r>
            <a:r>
              <a:rPr lang="en-US" dirty="0" err="1"/>
              <a:t>quidem</a:t>
            </a:r>
            <a:r>
              <a:rPr lang="en-US" dirty="0"/>
              <a:t> rerum facilis</a:t>
            </a:r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5AE79D15-E07D-A51E-4EAF-87E654A7447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6034" y="3283108"/>
            <a:ext cx="5334046" cy="663451"/>
          </a:xfrm>
        </p:spPr>
        <p:txBody>
          <a:bodyPr wrap="square">
            <a:spAutoFit/>
          </a:bodyPr>
          <a:lstStyle>
            <a:lvl1pPr marL="0" indent="0" algn="l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Subhead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sed do </a:t>
            </a:r>
            <a:r>
              <a:rPr lang="en-US" dirty="0" err="1"/>
              <a:t>eiusmod</a:t>
            </a:r>
            <a:endParaRPr lang="en-US" dirty="0"/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B23AFD1E-0CBC-F8B7-0767-9DD68D6AA30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63360" y="1763901"/>
            <a:ext cx="5232925" cy="555793"/>
          </a:xfrm>
        </p:spPr>
        <p:txBody>
          <a:bodyPr wrap="square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Subhead culpa qui official arum </a:t>
            </a:r>
            <a:r>
              <a:rPr lang="en-US" dirty="0" err="1"/>
              <a:t>quidem</a:t>
            </a:r>
            <a:r>
              <a:rPr lang="en-US" dirty="0"/>
              <a:t> rerum facilis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CF81A4C6-9E62-AA06-E7C6-9A7067E4CE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63360" y="2426711"/>
            <a:ext cx="5232925" cy="1206549"/>
          </a:xfrm>
        </p:spPr>
        <p:txBody>
          <a:bodyPr wrap="square">
            <a:sp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</a:t>
            </a:r>
            <a:r>
              <a:rPr lang="en-US" dirty="0" err="1"/>
              <a:t>architecto</a:t>
            </a:r>
            <a:r>
              <a:rPr lang="en-US" dirty="0"/>
              <a:t> beatae vitae.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2B39BD8-F2D4-82FD-6B93-90DE2A49E68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63089" y="3740277"/>
            <a:ext cx="5232717" cy="1684948"/>
          </a:xfrm>
        </p:spPr>
        <p:txBody>
          <a:bodyPr wrap="square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989C4F93-BF72-9EDD-88A7-D0623456593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8777" y="6474193"/>
            <a:ext cx="820683" cy="19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98311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A1D1E00-2C7E-EB5E-B9AA-70EC4E40EAA1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2FE01EFE-63CA-D3D5-C581-993880DA8B0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6034" y="2147403"/>
            <a:ext cx="5334046" cy="944810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3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Headline culpa qui official arum </a:t>
            </a:r>
            <a:r>
              <a:rPr lang="en-US" dirty="0" err="1"/>
              <a:t>quidem</a:t>
            </a:r>
            <a:r>
              <a:rPr lang="en-US" dirty="0"/>
              <a:t> rerum facilis</a:t>
            </a:r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5AE79D15-E07D-A51E-4EAF-87E654A7447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6034" y="3283108"/>
            <a:ext cx="5334046" cy="663451"/>
          </a:xfrm>
        </p:spPr>
        <p:txBody>
          <a:bodyPr wrap="square">
            <a:spAutoFit/>
          </a:bodyPr>
          <a:lstStyle>
            <a:lvl1pPr marL="0" indent="0" algn="l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Subhead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sed do </a:t>
            </a:r>
            <a:r>
              <a:rPr lang="en-US" dirty="0" err="1"/>
              <a:t>eiusmod</a:t>
            </a:r>
            <a:endParaRPr lang="en-US" dirty="0"/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B23AFD1E-0CBC-F8B7-0767-9DD68D6AA30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63360" y="1763901"/>
            <a:ext cx="5232925" cy="555793"/>
          </a:xfrm>
        </p:spPr>
        <p:txBody>
          <a:bodyPr wrap="square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Subhead culpa qui official arum </a:t>
            </a:r>
            <a:r>
              <a:rPr lang="en-US" dirty="0" err="1"/>
              <a:t>quidem</a:t>
            </a:r>
            <a:r>
              <a:rPr lang="en-US" dirty="0"/>
              <a:t> rerum facilis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CF81A4C6-9E62-AA06-E7C6-9A7067E4CE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63360" y="2426711"/>
            <a:ext cx="5232925" cy="1206549"/>
          </a:xfrm>
        </p:spPr>
        <p:txBody>
          <a:bodyPr wrap="square">
            <a:sp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</a:t>
            </a:r>
            <a:r>
              <a:rPr lang="en-US" dirty="0" err="1"/>
              <a:t>architecto</a:t>
            </a:r>
            <a:r>
              <a:rPr lang="en-US" dirty="0"/>
              <a:t> beatae vitae.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2B39BD8-F2D4-82FD-6B93-90DE2A49E68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63089" y="3740277"/>
            <a:ext cx="5232717" cy="1684948"/>
          </a:xfrm>
        </p:spPr>
        <p:txBody>
          <a:bodyPr wrap="square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AB1728AA-35B4-4BD9-8922-5A10B50EFB7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8777" y="6474193"/>
            <a:ext cx="820683" cy="19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2312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75CBFEB-E840-D7EB-F8A5-6E3EB245AA06}"/>
              </a:ext>
            </a:extLst>
          </p:cNvPr>
          <p:cNvSpPr/>
          <p:nvPr userDrawn="1"/>
        </p:nvSpPr>
        <p:spPr>
          <a:xfrm>
            <a:off x="0" y="0"/>
            <a:ext cx="406398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BBF114DA-2F2B-4926-CFCC-092A749330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6034" y="1647736"/>
            <a:ext cx="3312206" cy="1415709"/>
          </a:xfrm>
        </p:spPr>
        <p:txBody>
          <a:bodyPr wrap="square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3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Headline culpa qui official arum </a:t>
            </a:r>
            <a:r>
              <a:rPr lang="en-US" dirty="0" err="1"/>
              <a:t>quidem</a:t>
            </a:r>
            <a:r>
              <a:rPr lang="en-US" dirty="0"/>
              <a:t> rerum</a:t>
            </a:r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16B976F1-2579-253B-37D3-66B1EB3F4F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6034" y="3211988"/>
            <a:ext cx="3312206" cy="1002006"/>
          </a:xfrm>
        </p:spPr>
        <p:txBody>
          <a:bodyPr wrap="square">
            <a:spAutoFit/>
          </a:bodyPr>
          <a:lstStyle>
            <a:lvl1pPr marL="0" indent="0" algn="l"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Subhead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sed do </a:t>
            </a:r>
            <a:r>
              <a:rPr lang="en-US" dirty="0" err="1"/>
              <a:t>eiusmod</a:t>
            </a:r>
            <a:endParaRPr lang="en-US" dirty="0"/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247F7AFC-9E1C-DD0B-41C1-05088976F5F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1595" y="1647736"/>
            <a:ext cx="3363411" cy="555793"/>
          </a:xfrm>
        </p:spPr>
        <p:txBody>
          <a:bodyPr wrap="square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Subhead culpa qui official arum </a:t>
            </a:r>
            <a:r>
              <a:rPr lang="en-US" dirty="0" err="1"/>
              <a:t>quidem</a:t>
            </a:r>
            <a:r>
              <a:rPr lang="en-US" dirty="0"/>
              <a:t> rerum facilis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0E7A1DE1-A6A1-A8B0-1E59-2D30FDB4CB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1595" y="2310546"/>
            <a:ext cx="3363411" cy="1206549"/>
          </a:xfrm>
        </p:spPr>
        <p:txBody>
          <a:bodyPr wrap="square">
            <a:sp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.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F338C581-FDC0-BE86-1CD1-D9586D8EB8A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71323" y="3624112"/>
            <a:ext cx="3363277" cy="1684948"/>
          </a:xfrm>
        </p:spPr>
        <p:txBody>
          <a:bodyPr wrap="square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17">
            <a:extLst>
              <a:ext uri="{FF2B5EF4-FFF2-40B4-BE49-F238E27FC236}">
                <a16:creationId xmlns:a16="http://schemas.microsoft.com/office/drawing/2014/main" id="{8BE05EDD-6AF1-AF29-FB86-197BB73F525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42555" y="1647736"/>
            <a:ext cx="3363411" cy="555793"/>
          </a:xfrm>
        </p:spPr>
        <p:txBody>
          <a:bodyPr wrap="square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Subhead culpa qui official arum </a:t>
            </a:r>
            <a:r>
              <a:rPr lang="en-US" dirty="0" err="1"/>
              <a:t>quidem</a:t>
            </a:r>
            <a:r>
              <a:rPr lang="en-US" dirty="0"/>
              <a:t> rerum facilis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7F1C9870-651A-8301-4A2C-6EE5FB7ABFD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42555" y="2310546"/>
            <a:ext cx="3363411" cy="1206549"/>
          </a:xfrm>
        </p:spPr>
        <p:txBody>
          <a:bodyPr wrap="square">
            <a:sp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CB3B220D-3CAD-B3DC-8F6C-B8A398E8864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442283" y="3624112"/>
            <a:ext cx="3363277" cy="1684948"/>
          </a:xfrm>
        </p:spPr>
        <p:txBody>
          <a:bodyPr wrap="square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01D50BC8-C95D-425B-652A-2D581ADCD81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8777" y="6474193"/>
            <a:ext cx="820683" cy="19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7333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75CBFEB-E840-D7EB-F8A5-6E3EB245AA06}"/>
              </a:ext>
            </a:extLst>
          </p:cNvPr>
          <p:cNvSpPr/>
          <p:nvPr userDrawn="1"/>
        </p:nvSpPr>
        <p:spPr>
          <a:xfrm>
            <a:off x="0" y="0"/>
            <a:ext cx="406398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BBF114DA-2F2B-4926-CFCC-092A749330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6034" y="1647736"/>
            <a:ext cx="3312206" cy="1415709"/>
          </a:xfrm>
        </p:spPr>
        <p:txBody>
          <a:bodyPr wrap="square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3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Headline culpa qui official arum </a:t>
            </a:r>
            <a:r>
              <a:rPr lang="en-US" dirty="0" err="1"/>
              <a:t>quidem</a:t>
            </a:r>
            <a:r>
              <a:rPr lang="en-US" dirty="0"/>
              <a:t> rerum</a:t>
            </a:r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16B976F1-2579-253B-37D3-66B1EB3F4F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6034" y="3211988"/>
            <a:ext cx="3312206" cy="1002006"/>
          </a:xfrm>
        </p:spPr>
        <p:txBody>
          <a:bodyPr wrap="square">
            <a:spAutoFit/>
          </a:bodyPr>
          <a:lstStyle>
            <a:lvl1pPr marL="0" indent="0" algn="l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Subhead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sed do </a:t>
            </a:r>
            <a:r>
              <a:rPr lang="en-US" dirty="0" err="1"/>
              <a:t>eiusmod</a:t>
            </a:r>
            <a:endParaRPr lang="en-US" dirty="0"/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247F7AFC-9E1C-DD0B-41C1-05088976F5F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1595" y="1647736"/>
            <a:ext cx="3363411" cy="555793"/>
          </a:xfrm>
        </p:spPr>
        <p:txBody>
          <a:bodyPr wrap="square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Subhead culpa qui official arum </a:t>
            </a:r>
            <a:r>
              <a:rPr lang="en-US" dirty="0" err="1"/>
              <a:t>quidem</a:t>
            </a:r>
            <a:r>
              <a:rPr lang="en-US" dirty="0"/>
              <a:t> rerum facilis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0E7A1DE1-A6A1-A8B0-1E59-2D30FDB4CB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1595" y="2310546"/>
            <a:ext cx="3363411" cy="1206549"/>
          </a:xfrm>
        </p:spPr>
        <p:txBody>
          <a:bodyPr wrap="square">
            <a:sp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.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F338C581-FDC0-BE86-1CD1-D9586D8EB8A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71323" y="3624112"/>
            <a:ext cx="3363277" cy="1684948"/>
          </a:xfrm>
        </p:spPr>
        <p:txBody>
          <a:bodyPr wrap="square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17">
            <a:extLst>
              <a:ext uri="{FF2B5EF4-FFF2-40B4-BE49-F238E27FC236}">
                <a16:creationId xmlns:a16="http://schemas.microsoft.com/office/drawing/2014/main" id="{8BE05EDD-6AF1-AF29-FB86-197BB73F525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42555" y="1647736"/>
            <a:ext cx="3363411" cy="555793"/>
          </a:xfrm>
        </p:spPr>
        <p:txBody>
          <a:bodyPr wrap="square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Subhead culpa qui official arum </a:t>
            </a:r>
            <a:r>
              <a:rPr lang="en-US" dirty="0" err="1"/>
              <a:t>quidem</a:t>
            </a:r>
            <a:r>
              <a:rPr lang="en-US" dirty="0"/>
              <a:t> rerum facilis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7F1C9870-651A-8301-4A2C-6EE5FB7ABFD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42555" y="2310546"/>
            <a:ext cx="3363411" cy="1206549"/>
          </a:xfrm>
        </p:spPr>
        <p:txBody>
          <a:bodyPr wrap="square">
            <a:sp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CB3B220D-3CAD-B3DC-8F6C-B8A398E8864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442283" y="3624112"/>
            <a:ext cx="3363277" cy="1684948"/>
          </a:xfrm>
        </p:spPr>
        <p:txBody>
          <a:bodyPr wrap="square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E5FB72CE-435D-5F45-16B1-4A77B79AF3C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8777" y="6474193"/>
            <a:ext cx="820683" cy="19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3711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75CBFEB-E840-D7EB-F8A5-6E3EB245AA06}"/>
              </a:ext>
            </a:extLst>
          </p:cNvPr>
          <p:cNvSpPr/>
          <p:nvPr userDrawn="1"/>
        </p:nvSpPr>
        <p:spPr>
          <a:xfrm>
            <a:off x="0" y="0"/>
            <a:ext cx="406398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BBF114DA-2F2B-4926-CFCC-092A749330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6034" y="1647736"/>
            <a:ext cx="3312206" cy="1415709"/>
          </a:xfrm>
        </p:spPr>
        <p:txBody>
          <a:bodyPr wrap="square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3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Headline culpa qui official arum </a:t>
            </a:r>
            <a:r>
              <a:rPr lang="en-US" dirty="0" err="1"/>
              <a:t>quidem</a:t>
            </a:r>
            <a:r>
              <a:rPr lang="en-US" dirty="0"/>
              <a:t> rerum</a:t>
            </a:r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16B976F1-2579-253B-37D3-66B1EB3F4F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6034" y="3211988"/>
            <a:ext cx="3312206" cy="1002006"/>
          </a:xfrm>
        </p:spPr>
        <p:txBody>
          <a:bodyPr wrap="square">
            <a:spAutoFit/>
          </a:bodyPr>
          <a:lstStyle>
            <a:lvl1pPr marL="0" indent="0" algn="l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Subhead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sed do </a:t>
            </a:r>
            <a:r>
              <a:rPr lang="en-US" dirty="0" err="1"/>
              <a:t>eiusmod</a:t>
            </a:r>
            <a:endParaRPr lang="en-US" dirty="0"/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247F7AFC-9E1C-DD0B-41C1-05088976F5F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1595" y="1647736"/>
            <a:ext cx="3363411" cy="555793"/>
          </a:xfrm>
        </p:spPr>
        <p:txBody>
          <a:bodyPr wrap="square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Subhead culpa qui official arum </a:t>
            </a:r>
            <a:r>
              <a:rPr lang="en-US" dirty="0" err="1"/>
              <a:t>quidem</a:t>
            </a:r>
            <a:r>
              <a:rPr lang="en-US" dirty="0"/>
              <a:t> rerum facilis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0E7A1DE1-A6A1-A8B0-1E59-2D30FDB4CB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1595" y="2310546"/>
            <a:ext cx="3363411" cy="1206549"/>
          </a:xfrm>
        </p:spPr>
        <p:txBody>
          <a:bodyPr wrap="square">
            <a:sp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.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F338C581-FDC0-BE86-1CD1-D9586D8EB8A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71323" y="3624112"/>
            <a:ext cx="3363277" cy="1684948"/>
          </a:xfrm>
        </p:spPr>
        <p:txBody>
          <a:bodyPr wrap="square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17">
            <a:extLst>
              <a:ext uri="{FF2B5EF4-FFF2-40B4-BE49-F238E27FC236}">
                <a16:creationId xmlns:a16="http://schemas.microsoft.com/office/drawing/2014/main" id="{8BE05EDD-6AF1-AF29-FB86-197BB73F525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42555" y="1647736"/>
            <a:ext cx="3363411" cy="555793"/>
          </a:xfrm>
        </p:spPr>
        <p:txBody>
          <a:bodyPr wrap="square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Subhead culpa qui official arum </a:t>
            </a:r>
            <a:r>
              <a:rPr lang="en-US" dirty="0" err="1"/>
              <a:t>quidem</a:t>
            </a:r>
            <a:r>
              <a:rPr lang="en-US" dirty="0"/>
              <a:t> rerum facilis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7F1C9870-651A-8301-4A2C-6EE5FB7ABFD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42555" y="2310546"/>
            <a:ext cx="3363411" cy="1206549"/>
          </a:xfrm>
        </p:spPr>
        <p:txBody>
          <a:bodyPr wrap="square">
            <a:sp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CB3B220D-3CAD-B3DC-8F6C-B8A398E8864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442283" y="3624112"/>
            <a:ext cx="3363277" cy="1684948"/>
          </a:xfrm>
        </p:spPr>
        <p:txBody>
          <a:bodyPr wrap="square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65A4C054-B1C8-E492-ADA1-D665C51553F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8777" y="6474193"/>
            <a:ext cx="820683" cy="19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8436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-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BBF114DA-2F2B-4926-CFCC-092A749330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6034" y="807451"/>
            <a:ext cx="5008909" cy="944810"/>
          </a:xfrm>
        </p:spPr>
        <p:txBody>
          <a:bodyPr wrap="square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3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Headline culpa qui official arum </a:t>
            </a:r>
            <a:r>
              <a:rPr lang="en-US" dirty="0" err="1"/>
              <a:t>quidem</a:t>
            </a:r>
            <a:endParaRPr lang="en-US" dirty="0"/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2D4575E4-C207-8E90-E726-B9033C8488D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6305" y="2162915"/>
            <a:ext cx="5008655" cy="555793"/>
          </a:xfrm>
        </p:spPr>
        <p:txBody>
          <a:bodyPr wrap="square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Subhead culpa qui official arum </a:t>
            </a:r>
            <a:r>
              <a:rPr lang="en-US" dirty="0" err="1"/>
              <a:t>quidem</a:t>
            </a:r>
            <a:r>
              <a:rPr lang="en-US" dirty="0"/>
              <a:t> rerum facilis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D16B016-4F74-45FD-A9CC-07A805656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6305" y="2825725"/>
            <a:ext cx="5008655" cy="1206549"/>
          </a:xfrm>
        </p:spPr>
        <p:txBody>
          <a:bodyPr wrap="square">
            <a:sp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</a:t>
            </a:r>
            <a:r>
              <a:rPr lang="en-US" dirty="0" err="1"/>
              <a:t>architecto</a:t>
            </a:r>
            <a:r>
              <a:rPr lang="en-US" dirty="0"/>
              <a:t> beatae vitae.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06B0A9AB-D9A3-1E08-3001-30A9D645FFA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6035" y="4139291"/>
            <a:ext cx="5008456" cy="1684948"/>
          </a:xfrm>
        </p:spPr>
        <p:txBody>
          <a:bodyPr wrap="square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668D94B-8222-405F-8341-EB39E2CA028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0"/>
            <a:ext cx="6096000" cy="6858000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[Click to insert image]</a:t>
            </a:r>
          </a:p>
        </p:txBody>
      </p:sp>
    </p:spTree>
    <p:extLst>
      <p:ext uri="{BB962C8B-B14F-4D97-AF65-F5344CB8AC3E}">
        <p14:creationId xmlns:p14="http://schemas.microsoft.com/office/powerpoint/2010/main" val="14737800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-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668D94B-8222-405F-8341-EB39E2CA028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858000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[Click to insert image]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BBF114DA-2F2B-4926-CFCC-092A749330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64914" y="807451"/>
            <a:ext cx="5008909" cy="944810"/>
          </a:xfrm>
        </p:spPr>
        <p:txBody>
          <a:bodyPr wrap="square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3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Headline culpa qui official arum </a:t>
            </a:r>
            <a:r>
              <a:rPr lang="en-US" dirty="0" err="1"/>
              <a:t>quidem</a:t>
            </a:r>
            <a:endParaRPr lang="en-US" dirty="0"/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2D4575E4-C207-8E90-E726-B9033C8488D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65185" y="2162915"/>
            <a:ext cx="5008655" cy="555793"/>
          </a:xfrm>
        </p:spPr>
        <p:txBody>
          <a:bodyPr wrap="square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Subhead culpa qui official arum </a:t>
            </a:r>
            <a:r>
              <a:rPr lang="en-US" dirty="0" err="1"/>
              <a:t>quidem</a:t>
            </a:r>
            <a:r>
              <a:rPr lang="en-US" dirty="0"/>
              <a:t> rerum facilis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D16B016-4F74-45FD-A9CC-07A805656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65185" y="2825725"/>
            <a:ext cx="5008655" cy="1206549"/>
          </a:xfrm>
        </p:spPr>
        <p:txBody>
          <a:bodyPr wrap="square">
            <a:sp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</a:t>
            </a:r>
            <a:r>
              <a:rPr lang="en-US" dirty="0" err="1"/>
              <a:t>architecto</a:t>
            </a:r>
            <a:r>
              <a:rPr lang="en-US" dirty="0"/>
              <a:t> beatae vitae.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06B0A9AB-D9A3-1E08-3001-30A9D645FFA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64915" y="4139291"/>
            <a:ext cx="5008456" cy="1684948"/>
          </a:xfrm>
        </p:spPr>
        <p:txBody>
          <a:bodyPr wrap="square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36380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668D94B-8222-405F-8341-EB39E2CA028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92000" cy="6858000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[Click to insert image]</a:t>
            </a:r>
          </a:p>
        </p:txBody>
      </p:sp>
    </p:spTree>
    <p:extLst>
      <p:ext uri="{BB962C8B-B14F-4D97-AF65-F5344CB8AC3E}">
        <p14:creationId xmlns:p14="http://schemas.microsoft.com/office/powerpoint/2010/main" val="38571016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Frame Image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id="{5AACD76F-5A98-DE42-2012-2E4698A70B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id="{C5980322-EF45-73EA-F45B-05C3C55E7C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337810" y="573881"/>
            <a:ext cx="6854190" cy="5710237"/>
          </a:xfrm>
          <a:custGeom>
            <a:avLst/>
            <a:gdLst>
              <a:gd name="connsiteX0" fmla="*/ 0 w 6854190"/>
              <a:gd name="connsiteY0" fmla="*/ 0 h 5710237"/>
              <a:gd name="connsiteX1" fmla="*/ 3816350 w 6854190"/>
              <a:gd name="connsiteY1" fmla="*/ 0 h 5710237"/>
              <a:gd name="connsiteX2" fmla="*/ 3816350 w 6854190"/>
              <a:gd name="connsiteY2" fmla="*/ 1 h 5710237"/>
              <a:gd name="connsiteX3" fmla="*/ 6854190 w 6854190"/>
              <a:gd name="connsiteY3" fmla="*/ 1 h 5710237"/>
              <a:gd name="connsiteX4" fmla="*/ 6854190 w 6854190"/>
              <a:gd name="connsiteY4" fmla="*/ 1513523 h 5710237"/>
              <a:gd name="connsiteX5" fmla="*/ 3816350 w 6854190"/>
              <a:gd name="connsiteY5" fmla="*/ 1513523 h 5710237"/>
              <a:gd name="connsiteX6" fmla="*/ 3816350 w 6854190"/>
              <a:gd name="connsiteY6" fmla="*/ 2093595 h 5710237"/>
              <a:gd name="connsiteX7" fmla="*/ 6284595 w 6854190"/>
              <a:gd name="connsiteY7" fmla="*/ 2093595 h 5710237"/>
              <a:gd name="connsiteX8" fmla="*/ 6284595 w 6854190"/>
              <a:gd name="connsiteY8" fmla="*/ 3607117 h 5710237"/>
              <a:gd name="connsiteX9" fmla="*/ 3816350 w 6854190"/>
              <a:gd name="connsiteY9" fmla="*/ 3607117 h 5710237"/>
              <a:gd name="connsiteX10" fmla="*/ 3816350 w 6854190"/>
              <a:gd name="connsiteY10" fmla="*/ 4196715 h 5710237"/>
              <a:gd name="connsiteX11" fmla="*/ 6854190 w 6854190"/>
              <a:gd name="connsiteY11" fmla="*/ 4196715 h 5710237"/>
              <a:gd name="connsiteX12" fmla="*/ 6854190 w 6854190"/>
              <a:gd name="connsiteY12" fmla="*/ 5710237 h 5710237"/>
              <a:gd name="connsiteX13" fmla="*/ 3816350 w 6854190"/>
              <a:gd name="connsiteY13" fmla="*/ 5710237 h 5710237"/>
              <a:gd name="connsiteX14" fmla="*/ 3037840 w 6854190"/>
              <a:gd name="connsiteY14" fmla="*/ 5710237 h 5710237"/>
              <a:gd name="connsiteX15" fmla="*/ 0 w 6854190"/>
              <a:gd name="connsiteY15" fmla="*/ 5710237 h 571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854190" h="5710237">
                <a:moveTo>
                  <a:pt x="0" y="0"/>
                </a:moveTo>
                <a:lnTo>
                  <a:pt x="3816350" y="0"/>
                </a:lnTo>
                <a:lnTo>
                  <a:pt x="3816350" y="1"/>
                </a:lnTo>
                <a:lnTo>
                  <a:pt x="6854190" y="1"/>
                </a:lnTo>
                <a:lnTo>
                  <a:pt x="6854190" y="1513523"/>
                </a:lnTo>
                <a:lnTo>
                  <a:pt x="3816350" y="1513523"/>
                </a:lnTo>
                <a:lnTo>
                  <a:pt x="3816350" y="2093595"/>
                </a:lnTo>
                <a:lnTo>
                  <a:pt x="6284595" y="2093595"/>
                </a:lnTo>
                <a:lnTo>
                  <a:pt x="6284595" y="3607117"/>
                </a:lnTo>
                <a:lnTo>
                  <a:pt x="3816350" y="3607117"/>
                </a:lnTo>
                <a:lnTo>
                  <a:pt x="3816350" y="4196715"/>
                </a:lnTo>
                <a:lnTo>
                  <a:pt x="6854190" y="4196715"/>
                </a:lnTo>
                <a:lnTo>
                  <a:pt x="6854190" y="5710237"/>
                </a:lnTo>
                <a:lnTo>
                  <a:pt x="3816350" y="5710237"/>
                </a:lnTo>
                <a:lnTo>
                  <a:pt x="3037840" y="5710237"/>
                </a:lnTo>
                <a:lnTo>
                  <a:pt x="0" y="5710237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[Click to insert image]</a:t>
            </a:r>
          </a:p>
        </p:txBody>
      </p:sp>
      <p:sp>
        <p:nvSpPr>
          <p:cNvPr id="47" name="Text Placeholder 17">
            <a:extLst>
              <a:ext uri="{FF2B5EF4-FFF2-40B4-BE49-F238E27FC236}">
                <a16:creationId xmlns:a16="http://schemas.microsoft.com/office/drawing/2014/main" id="{72A36242-E96D-BCC5-8B9A-F727F91C17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6035" y="1112251"/>
            <a:ext cx="4317994" cy="944810"/>
          </a:xfrm>
        </p:spPr>
        <p:txBody>
          <a:bodyPr wrap="square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3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Headline culpa qui official arum </a:t>
            </a:r>
            <a:r>
              <a:rPr lang="en-US" dirty="0" err="1"/>
              <a:t>quidem</a:t>
            </a:r>
            <a:endParaRPr lang="en-US" dirty="0"/>
          </a:p>
        </p:txBody>
      </p:sp>
      <p:sp>
        <p:nvSpPr>
          <p:cNvPr id="48" name="Text Placeholder 17">
            <a:extLst>
              <a:ext uri="{FF2B5EF4-FFF2-40B4-BE49-F238E27FC236}">
                <a16:creationId xmlns:a16="http://schemas.microsoft.com/office/drawing/2014/main" id="{E033C30C-F4BF-DEFA-8C82-E924E66CF32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6305" y="2467715"/>
            <a:ext cx="4317775" cy="555793"/>
          </a:xfrm>
        </p:spPr>
        <p:txBody>
          <a:bodyPr wrap="square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Subhead culpa qui official arum </a:t>
            </a:r>
            <a:r>
              <a:rPr lang="en-US" dirty="0" err="1"/>
              <a:t>quidem</a:t>
            </a:r>
            <a:r>
              <a:rPr lang="en-US" dirty="0"/>
              <a:t> rerum facilis</a:t>
            </a:r>
          </a:p>
        </p:txBody>
      </p:sp>
      <p:sp>
        <p:nvSpPr>
          <p:cNvPr id="49" name="Text Placeholder 8">
            <a:extLst>
              <a:ext uri="{FF2B5EF4-FFF2-40B4-BE49-F238E27FC236}">
                <a16:creationId xmlns:a16="http://schemas.microsoft.com/office/drawing/2014/main" id="{A0F481E4-FC0E-C80A-C2EC-B76F27D262A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6305" y="3130525"/>
            <a:ext cx="4317775" cy="901850"/>
          </a:xfrm>
        </p:spPr>
        <p:txBody>
          <a:bodyPr wrap="square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.</a:t>
            </a:r>
          </a:p>
        </p:txBody>
      </p:sp>
      <p:sp>
        <p:nvSpPr>
          <p:cNvPr id="50" name="Text Placeholder 12">
            <a:extLst>
              <a:ext uri="{FF2B5EF4-FFF2-40B4-BE49-F238E27FC236}">
                <a16:creationId xmlns:a16="http://schemas.microsoft.com/office/drawing/2014/main" id="{F28319CA-55ED-F435-6422-E7CAE3A4E5C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6035" y="4155118"/>
            <a:ext cx="4317603" cy="1684948"/>
          </a:xfrm>
        </p:spPr>
        <p:txBody>
          <a:bodyPr wrap="square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E2FA6E33-C1DD-C1DE-7C6F-82957792F31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8777" y="6474193"/>
            <a:ext cx="820683" cy="19858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D073452-E314-EB2D-1FC4-135DC2D7775F}"/>
              </a:ext>
            </a:extLst>
          </p:cNvPr>
          <p:cNvSpPr txBox="1"/>
          <p:nvPr userDrawn="1"/>
        </p:nvSpPr>
        <p:spPr>
          <a:xfrm>
            <a:off x="11616267" y="6570337"/>
            <a:ext cx="38988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39BFE1BD-C136-3F41-856A-526B10A97418}" type="slidenum">
              <a:rPr lang="en-US" sz="900" smtClean="0">
                <a:solidFill>
                  <a:schemeClr val="bg1"/>
                </a:solidFill>
              </a:rPr>
              <a:pPr algn="r"/>
              <a:t>‹#›</a:t>
            </a:fld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8DAA59-27D2-784E-D2A1-F51D07814DEC}"/>
              </a:ext>
            </a:extLst>
          </p:cNvPr>
          <p:cNvSpPr txBox="1"/>
          <p:nvPr userDrawn="1"/>
        </p:nvSpPr>
        <p:spPr>
          <a:xfrm>
            <a:off x="9215120" y="6570337"/>
            <a:ext cx="228247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dirty="0">
                <a:solidFill>
                  <a:schemeClr val="bg1"/>
                </a:solidFill>
              </a:rPr>
              <a:t>©2025 Ellucian. Confidential and Proprietary</a:t>
            </a:r>
          </a:p>
        </p:txBody>
      </p:sp>
    </p:spTree>
    <p:extLst>
      <p:ext uri="{BB962C8B-B14F-4D97-AF65-F5344CB8AC3E}">
        <p14:creationId xmlns:p14="http://schemas.microsoft.com/office/powerpoint/2010/main" val="4265704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3A454-A8EA-F323-5227-894E574C1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FB1215-CC95-F6A0-8F6C-E7B0D01622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367062-7BC2-92EB-2C94-AE0E9BDFFB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7F8926-9568-B15B-C045-773492DB4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081FA-8B60-403B-8DFC-CF6918287ACA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281CA5-D7B9-4112-DF92-7BD7768E4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57EFD0-BC97-CD92-8EC0-07CA23DD0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7E908-123A-495D-BB02-24CB9814F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98958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E1BBC57-2A7B-F916-1726-A8A00107824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C1DAE6E1-94AC-793D-E334-0CF26EA0F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99" y="2531927"/>
            <a:ext cx="10363202" cy="1579278"/>
          </a:xfrm>
        </p:spPr>
        <p:txBody>
          <a:bodyPr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3200" b="0" i="1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effectLst/>
                <a:latin typeface="Helvetica Neue" panose="02000503000000020004" pitchFamily="2" charset="0"/>
              </a:rPr>
              <a:t>Lorem ipsum dolor sit </a:t>
            </a:r>
            <a:r>
              <a:rPr lang="en-US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US" dirty="0">
                <a:effectLst/>
                <a:latin typeface="Helvetica Neue" panose="02000503000000020004" pitchFamily="2" charset="0"/>
              </a:rPr>
              <a:t>, </a:t>
            </a:r>
            <a:r>
              <a:rPr lang="en-US" dirty="0" err="1">
                <a:effectLst/>
                <a:latin typeface="Helvetica Neue" panose="02000503000000020004" pitchFamily="2" charset="0"/>
              </a:rPr>
              <a:t>consectetur</a:t>
            </a:r>
            <a:r>
              <a:rPr lang="en-US" dirty="0">
                <a:effectLst/>
                <a:latin typeface="Helvetica Neue" panose="02000503000000020004" pitchFamily="2" charset="0"/>
              </a:rPr>
              <a:t> </a:t>
            </a:r>
            <a:r>
              <a:rPr lang="en-US" dirty="0" err="1">
                <a:effectLst/>
                <a:latin typeface="Helvetica Neue" panose="02000503000000020004" pitchFamily="2" charset="0"/>
              </a:rPr>
              <a:t>adipiscing</a:t>
            </a:r>
            <a:r>
              <a:rPr lang="en-US" dirty="0">
                <a:effectLst/>
                <a:latin typeface="Helvetica Neue" panose="02000503000000020004" pitchFamily="2" charset="0"/>
              </a:rPr>
              <a:t> </a:t>
            </a:r>
            <a:r>
              <a:rPr lang="en-US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US" dirty="0">
                <a:effectLst/>
                <a:latin typeface="Helvetica Neue" panose="02000503000000020004" pitchFamily="2" charset="0"/>
              </a:rPr>
              <a:t> sed do </a:t>
            </a:r>
            <a:r>
              <a:rPr lang="en-US" dirty="0" err="1">
                <a:effectLst/>
                <a:latin typeface="Helvetica Neue" panose="02000503000000020004" pitchFamily="2" charset="0"/>
              </a:rPr>
              <a:t>eiusmod</a:t>
            </a:r>
            <a:r>
              <a:rPr lang="en-US" dirty="0">
                <a:effectLst/>
                <a:latin typeface="Helvetica Neue" panose="02000503000000020004" pitchFamily="2" charset="0"/>
              </a:rPr>
              <a:t> </a:t>
            </a:r>
            <a:r>
              <a:rPr lang="en-US" dirty="0" err="1">
                <a:effectLst/>
                <a:latin typeface="Helvetica Neue" panose="02000503000000020004" pitchFamily="2" charset="0"/>
              </a:rPr>
              <a:t>tempor</a:t>
            </a:r>
            <a:r>
              <a:rPr lang="en-US" dirty="0">
                <a:effectLst/>
                <a:latin typeface="Helvetica Neue" panose="02000503000000020004" pitchFamily="2" charset="0"/>
              </a:rPr>
              <a:t> </a:t>
            </a:r>
            <a:r>
              <a:rPr lang="en-US" dirty="0" err="1">
                <a:effectLst/>
                <a:latin typeface="Helvetica Neue" panose="02000503000000020004" pitchFamily="2" charset="0"/>
              </a:rPr>
              <a:t>incididunt</a:t>
            </a:r>
            <a:r>
              <a:rPr lang="en-US" dirty="0">
                <a:effectLst/>
                <a:latin typeface="Helvetica Neue" panose="02000503000000020004" pitchFamily="2" charset="0"/>
              </a:rPr>
              <a:t> </a:t>
            </a:r>
            <a:r>
              <a:rPr lang="en-US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US" dirty="0">
                <a:effectLst/>
                <a:latin typeface="Helvetica Neue" panose="02000503000000020004" pitchFamily="2" charset="0"/>
              </a:rPr>
              <a:t> labore et dolore magna </a:t>
            </a:r>
            <a:r>
              <a:rPr lang="en-US" dirty="0" err="1">
                <a:effectLst/>
                <a:latin typeface="Helvetica Neue" panose="02000503000000020004" pitchFamily="2" charset="0"/>
              </a:rPr>
              <a:t>aliqua</a:t>
            </a:r>
            <a:r>
              <a:rPr lang="en-US" dirty="0">
                <a:effectLst/>
                <a:latin typeface="Helvetica Neue" panose="02000503000000020004" pitchFamily="2" charset="0"/>
              </a:rPr>
              <a:t>. Ut </a:t>
            </a:r>
            <a:r>
              <a:rPr lang="en-US" dirty="0" err="1">
                <a:effectLst/>
                <a:latin typeface="Helvetica Neue" panose="02000503000000020004" pitchFamily="2" charset="0"/>
              </a:rPr>
              <a:t>enim</a:t>
            </a:r>
            <a:r>
              <a:rPr lang="en-US" dirty="0">
                <a:effectLst/>
                <a:latin typeface="Helvetica Neue" panose="02000503000000020004" pitchFamily="2" charset="0"/>
              </a:rPr>
              <a:t> ad minim </a:t>
            </a:r>
            <a:r>
              <a:rPr lang="en-US" dirty="0" err="1">
                <a:effectLst/>
                <a:latin typeface="Helvetica Neue" panose="02000503000000020004" pitchFamily="2" charset="0"/>
              </a:rPr>
              <a:t>veniam</a:t>
            </a:r>
            <a:r>
              <a:rPr lang="en-US" dirty="0">
                <a:effectLst/>
                <a:latin typeface="Helvetica Neue" panose="02000503000000020004" pitchFamily="2" charset="0"/>
              </a:rPr>
              <a:t>.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F049E1B0-BA0B-F873-361C-6B7CE114B94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4399" y="4515781"/>
            <a:ext cx="10363202" cy="292452"/>
          </a:xfr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First &amp; Last Name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11D55CDA-462C-A7FF-EE12-3FDD8DDBC2F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8777" y="6474193"/>
            <a:ext cx="820683" cy="19858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C2795BC-99C0-3605-DA72-63D94FCF0973}"/>
              </a:ext>
            </a:extLst>
          </p:cNvPr>
          <p:cNvSpPr txBox="1"/>
          <p:nvPr userDrawn="1"/>
        </p:nvSpPr>
        <p:spPr>
          <a:xfrm>
            <a:off x="11616267" y="6570337"/>
            <a:ext cx="38988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39BFE1BD-C136-3F41-856A-526B10A97418}" type="slidenum">
              <a:rPr lang="en-US" sz="900" smtClean="0">
                <a:solidFill>
                  <a:schemeClr val="bg1"/>
                </a:solidFill>
              </a:rPr>
              <a:pPr algn="r"/>
              <a:t>‹#›</a:t>
            </a:fld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D05DB1F1-ACC3-B191-E3E7-7348B83D3D7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14399" y="4893468"/>
            <a:ext cx="10363202" cy="260008"/>
          </a:xfr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and Company or Institution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3F44E2C7-6484-3A24-48A0-1EC4CE2E334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618540" y="1374718"/>
            <a:ext cx="954921" cy="95492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6538370-0C99-95AF-B7F2-D3F6183791A0}"/>
              </a:ext>
            </a:extLst>
          </p:cNvPr>
          <p:cNvSpPr txBox="1"/>
          <p:nvPr userDrawn="1"/>
        </p:nvSpPr>
        <p:spPr>
          <a:xfrm>
            <a:off x="9215120" y="6570337"/>
            <a:ext cx="228247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dirty="0">
                <a:solidFill>
                  <a:schemeClr val="bg1"/>
                </a:solidFill>
              </a:rPr>
              <a:t>©2025 Ellucian. Confidential and Proprietary</a:t>
            </a:r>
          </a:p>
        </p:txBody>
      </p:sp>
    </p:spTree>
    <p:extLst>
      <p:ext uri="{BB962C8B-B14F-4D97-AF65-F5344CB8AC3E}">
        <p14:creationId xmlns:p14="http://schemas.microsoft.com/office/powerpoint/2010/main" val="315399315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E1BBC57-2A7B-F916-1726-A8A00107824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8E4133EC-B264-3D5F-9CF5-94A59CFE1B1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8777" y="6474193"/>
            <a:ext cx="820683" cy="19858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515307C-7F1F-2BB9-1D42-4EAB1A2F58C8}"/>
              </a:ext>
            </a:extLst>
          </p:cNvPr>
          <p:cNvSpPr txBox="1"/>
          <p:nvPr userDrawn="1"/>
        </p:nvSpPr>
        <p:spPr>
          <a:xfrm>
            <a:off x="11616267" y="6570337"/>
            <a:ext cx="38988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39BFE1BD-C136-3F41-856A-526B10A97418}" type="slidenum">
              <a:rPr lang="en-US" sz="900" smtClean="0">
                <a:solidFill>
                  <a:schemeClr val="tx1"/>
                </a:solidFill>
              </a:rPr>
              <a:pPr algn="r"/>
              <a:t>‹#›</a:t>
            </a:fld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97C25E61-6B43-DBD5-C2CE-87847F39AA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99" y="2531927"/>
            <a:ext cx="10363202" cy="1579278"/>
          </a:xfrm>
        </p:spPr>
        <p:txBody>
          <a:bodyPr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3200" b="0" i="1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effectLst/>
                <a:latin typeface="Helvetica Neue" panose="02000503000000020004" pitchFamily="2" charset="0"/>
              </a:rPr>
              <a:t>Lorem ipsum dolor sit </a:t>
            </a:r>
            <a:r>
              <a:rPr lang="en-US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US" dirty="0">
                <a:effectLst/>
                <a:latin typeface="Helvetica Neue" panose="02000503000000020004" pitchFamily="2" charset="0"/>
              </a:rPr>
              <a:t>, </a:t>
            </a:r>
            <a:r>
              <a:rPr lang="en-US" dirty="0" err="1">
                <a:effectLst/>
                <a:latin typeface="Helvetica Neue" panose="02000503000000020004" pitchFamily="2" charset="0"/>
              </a:rPr>
              <a:t>consectetur</a:t>
            </a:r>
            <a:r>
              <a:rPr lang="en-US" dirty="0">
                <a:effectLst/>
                <a:latin typeface="Helvetica Neue" panose="02000503000000020004" pitchFamily="2" charset="0"/>
              </a:rPr>
              <a:t> </a:t>
            </a:r>
            <a:r>
              <a:rPr lang="en-US" dirty="0" err="1">
                <a:effectLst/>
                <a:latin typeface="Helvetica Neue" panose="02000503000000020004" pitchFamily="2" charset="0"/>
              </a:rPr>
              <a:t>adipiscing</a:t>
            </a:r>
            <a:r>
              <a:rPr lang="en-US" dirty="0">
                <a:effectLst/>
                <a:latin typeface="Helvetica Neue" panose="02000503000000020004" pitchFamily="2" charset="0"/>
              </a:rPr>
              <a:t> </a:t>
            </a:r>
            <a:r>
              <a:rPr lang="en-US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US" dirty="0">
                <a:effectLst/>
                <a:latin typeface="Helvetica Neue" panose="02000503000000020004" pitchFamily="2" charset="0"/>
              </a:rPr>
              <a:t> sed do </a:t>
            </a:r>
            <a:r>
              <a:rPr lang="en-US" dirty="0" err="1">
                <a:effectLst/>
                <a:latin typeface="Helvetica Neue" panose="02000503000000020004" pitchFamily="2" charset="0"/>
              </a:rPr>
              <a:t>eiusmod</a:t>
            </a:r>
            <a:r>
              <a:rPr lang="en-US" dirty="0">
                <a:effectLst/>
                <a:latin typeface="Helvetica Neue" panose="02000503000000020004" pitchFamily="2" charset="0"/>
              </a:rPr>
              <a:t> </a:t>
            </a:r>
            <a:r>
              <a:rPr lang="en-US" dirty="0" err="1">
                <a:effectLst/>
                <a:latin typeface="Helvetica Neue" panose="02000503000000020004" pitchFamily="2" charset="0"/>
              </a:rPr>
              <a:t>tempor</a:t>
            </a:r>
            <a:r>
              <a:rPr lang="en-US" dirty="0">
                <a:effectLst/>
                <a:latin typeface="Helvetica Neue" panose="02000503000000020004" pitchFamily="2" charset="0"/>
              </a:rPr>
              <a:t> </a:t>
            </a:r>
            <a:r>
              <a:rPr lang="en-US" dirty="0" err="1">
                <a:effectLst/>
                <a:latin typeface="Helvetica Neue" panose="02000503000000020004" pitchFamily="2" charset="0"/>
              </a:rPr>
              <a:t>incididunt</a:t>
            </a:r>
            <a:r>
              <a:rPr lang="en-US" dirty="0">
                <a:effectLst/>
                <a:latin typeface="Helvetica Neue" panose="02000503000000020004" pitchFamily="2" charset="0"/>
              </a:rPr>
              <a:t> </a:t>
            </a:r>
            <a:r>
              <a:rPr lang="en-US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US" dirty="0">
                <a:effectLst/>
                <a:latin typeface="Helvetica Neue" panose="02000503000000020004" pitchFamily="2" charset="0"/>
              </a:rPr>
              <a:t> labore et dolore magna </a:t>
            </a:r>
            <a:r>
              <a:rPr lang="en-US" dirty="0" err="1">
                <a:effectLst/>
                <a:latin typeface="Helvetica Neue" panose="02000503000000020004" pitchFamily="2" charset="0"/>
              </a:rPr>
              <a:t>aliqua</a:t>
            </a:r>
            <a:r>
              <a:rPr lang="en-US" dirty="0">
                <a:effectLst/>
                <a:latin typeface="Helvetica Neue" panose="02000503000000020004" pitchFamily="2" charset="0"/>
              </a:rPr>
              <a:t>. Ut </a:t>
            </a:r>
            <a:r>
              <a:rPr lang="en-US" dirty="0" err="1">
                <a:effectLst/>
                <a:latin typeface="Helvetica Neue" panose="02000503000000020004" pitchFamily="2" charset="0"/>
              </a:rPr>
              <a:t>enim</a:t>
            </a:r>
            <a:r>
              <a:rPr lang="en-US" dirty="0">
                <a:effectLst/>
                <a:latin typeface="Helvetica Neue" panose="02000503000000020004" pitchFamily="2" charset="0"/>
              </a:rPr>
              <a:t> ad minim </a:t>
            </a:r>
            <a:r>
              <a:rPr lang="en-US" dirty="0" err="1">
                <a:effectLst/>
                <a:latin typeface="Helvetica Neue" panose="02000503000000020004" pitchFamily="2" charset="0"/>
              </a:rPr>
              <a:t>veniam</a:t>
            </a:r>
            <a:r>
              <a:rPr lang="en-US" dirty="0">
                <a:effectLst/>
                <a:latin typeface="Helvetica Neue" panose="02000503000000020004" pitchFamily="2" charset="0"/>
              </a:rPr>
              <a:t>.</a:t>
            </a: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FCEE0479-D5F9-CE3F-36E7-238BA0F4577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4399" y="4515781"/>
            <a:ext cx="10363202" cy="292452"/>
          </a:xfr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First &amp; Last Name</a:t>
            </a:r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76AF4FC-9A53-DBD9-C4E3-8F3D9D7DB7D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14399" y="4893468"/>
            <a:ext cx="10363202" cy="260008"/>
          </a:xfr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 and Company or Institution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FF551E89-4ED8-FCF0-7E9B-2446F24111F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618540" y="1374718"/>
            <a:ext cx="954921" cy="95492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59FA4B8-B22A-02CB-D4E5-CDAF1F338C84}"/>
              </a:ext>
            </a:extLst>
          </p:cNvPr>
          <p:cNvSpPr txBox="1"/>
          <p:nvPr userDrawn="1"/>
        </p:nvSpPr>
        <p:spPr>
          <a:xfrm>
            <a:off x="9215120" y="6570337"/>
            <a:ext cx="228247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dirty="0">
                <a:solidFill>
                  <a:schemeClr val="tx1"/>
                </a:solidFill>
              </a:rPr>
              <a:t>©2025 Ellucian. Confidential and Proprietary</a:t>
            </a:r>
          </a:p>
        </p:txBody>
      </p:sp>
    </p:spTree>
    <p:extLst>
      <p:ext uri="{BB962C8B-B14F-4D97-AF65-F5344CB8AC3E}">
        <p14:creationId xmlns:p14="http://schemas.microsoft.com/office/powerpoint/2010/main" val="88363338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 Color Lad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374222F-BE28-8D9C-1B92-E635F1CBA88D}"/>
              </a:ext>
            </a:extLst>
          </p:cNvPr>
          <p:cNvSpPr/>
          <p:nvPr userDrawn="1"/>
        </p:nvSpPr>
        <p:spPr>
          <a:xfrm>
            <a:off x="0" y="-25400"/>
            <a:ext cx="12192000" cy="2628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1DE53FD-96AB-3992-7C02-A065E96271A5}"/>
              </a:ext>
            </a:extLst>
          </p:cNvPr>
          <p:cNvSpPr/>
          <p:nvPr userDrawn="1"/>
        </p:nvSpPr>
        <p:spPr>
          <a:xfrm>
            <a:off x="0" y="2311400"/>
            <a:ext cx="12192000" cy="22225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946AE80-BBF4-E9AC-E514-521942D4F333}"/>
              </a:ext>
            </a:extLst>
          </p:cNvPr>
          <p:cNvSpPr/>
          <p:nvPr userDrawn="1"/>
        </p:nvSpPr>
        <p:spPr>
          <a:xfrm>
            <a:off x="0" y="4254500"/>
            <a:ext cx="12192000" cy="147319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2EC5E17-B3B5-4976-1ABF-427FA62F2672}"/>
              </a:ext>
            </a:extLst>
          </p:cNvPr>
          <p:cNvSpPr/>
          <p:nvPr userDrawn="1"/>
        </p:nvSpPr>
        <p:spPr>
          <a:xfrm>
            <a:off x="0" y="5562599"/>
            <a:ext cx="12192000" cy="8815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CC5AC45-371A-D1F2-3506-59FB4F407F5D}"/>
              </a:ext>
            </a:extLst>
          </p:cNvPr>
          <p:cNvSpPr/>
          <p:nvPr userDrawn="1"/>
        </p:nvSpPr>
        <p:spPr>
          <a:xfrm>
            <a:off x="0" y="6351180"/>
            <a:ext cx="12192000" cy="5068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3AC560F-803C-C500-7A06-7D72D570AC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8598" y="266700"/>
            <a:ext cx="11510502" cy="430887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800" b="1"/>
            </a:lvl1pPr>
          </a:lstStyle>
          <a:p>
            <a:pPr lvl="0"/>
            <a:r>
              <a:rPr lang="en-US" dirty="0"/>
              <a:t>Insert Eyebrow copy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D7175254-6888-0D7A-73D9-BAB8461743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8598" y="768078"/>
            <a:ext cx="11510502" cy="1477328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9600" b="1"/>
            </a:lvl1pPr>
          </a:lstStyle>
          <a:p>
            <a:pPr lvl="0"/>
            <a:r>
              <a:rPr lang="en-US" dirty="0"/>
              <a:t>Main Headline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C700BDF8-0D95-F5D3-DE70-6F94479F079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8598" y="2311399"/>
            <a:ext cx="11510502" cy="1943101"/>
          </a:xfrm>
        </p:spPr>
        <p:txBody>
          <a:bodyPr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7200" b="1"/>
            </a:lvl1pPr>
          </a:lstStyle>
          <a:p>
            <a:pPr lvl="0"/>
            <a:r>
              <a:rPr lang="en-US" dirty="0"/>
              <a:t>Second level statement 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3EFF4A6F-B443-2BFD-5274-C4CEDB33249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5898" y="4254499"/>
            <a:ext cx="11510502" cy="1308099"/>
          </a:xfrm>
        </p:spPr>
        <p:txBody>
          <a:bodyPr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5400" b="0"/>
            </a:lvl1pPr>
          </a:lstStyle>
          <a:p>
            <a:pPr lvl="0"/>
            <a:r>
              <a:rPr lang="en-US" dirty="0"/>
              <a:t>Third level statement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68C87247-A369-32C8-E069-B1E624079C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5898" y="5562598"/>
            <a:ext cx="11510502" cy="736601"/>
          </a:xfrm>
        </p:spPr>
        <p:txBody>
          <a:bodyPr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3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Fourth level statement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320A3CFF-FF3A-806C-4272-4BD562E4527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8777" y="6474193"/>
            <a:ext cx="820683" cy="1985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3CB4FD4-52E5-7743-832E-878711B6912D}"/>
              </a:ext>
            </a:extLst>
          </p:cNvPr>
          <p:cNvSpPr txBox="1"/>
          <p:nvPr userDrawn="1"/>
        </p:nvSpPr>
        <p:spPr>
          <a:xfrm>
            <a:off x="11616267" y="6570337"/>
            <a:ext cx="38988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39BFE1BD-C136-3F41-856A-526B10A97418}" type="slidenum">
              <a:rPr lang="en-US" sz="900" smtClean="0">
                <a:solidFill>
                  <a:schemeClr val="bg1"/>
                </a:solidFill>
              </a:rPr>
              <a:pPr algn="r"/>
              <a:t>‹#›</a:t>
            </a:fld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55BA75-BCED-43A8-374C-ED5B5EB749B9}"/>
              </a:ext>
            </a:extLst>
          </p:cNvPr>
          <p:cNvSpPr txBox="1"/>
          <p:nvPr userDrawn="1"/>
        </p:nvSpPr>
        <p:spPr>
          <a:xfrm>
            <a:off x="9215120" y="6570337"/>
            <a:ext cx="228247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dirty="0">
                <a:solidFill>
                  <a:schemeClr val="bg1"/>
                </a:solidFill>
              </a:rPr>
              <a:t>©2025 Ellucian. Confidential and Proprietary</a:t>
            </a:r>
          </a:p>
        </p:txBody>
      </p:sp>
    </p:spTree>
    <p:extLst>
      <p:ext uri="{BB962C8B-B14F-4D97-AF65-F5344CB8AC3E}">
        <p14:creationId xmlns:p14="http://schemas.microsoft.com/office/powerpoint/2010/main" val="282391871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Color Lad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374222F-BE28-8D9C-1B92-E635F1CBA88D}"/>
              </a:ext>
            </a:extLst>
          </p:cNvPr>
          <p:cNvSpPr/>
          <p:nvPr userDrawn="1"/>
        </p:nvSpPr>
        <p:spPr>
          <a:xfrm>
            <a:off x="0" y="-25400"/>
            <a:ext cx="12192000" cy="2628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1DE53FD-96AB-3992-7C02-A065E96271A5}"/>
              </a:ext>
            </a:extLst>
          </p:cNvPr>
          <p:cNvSpPr/>
          <p:nvPr userDrawn="1"/>
        </p:nvSpPr>
        <p:spPr>
          <a:xfrm>
            <a:off x="0" y="2311400"/>
            <a:ext cx="12192000" cy="2222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946AE80-BBF4-E9AC-E514-521942D4F333}"/>
              </a:ext>
            </a:extLst>
          </p:cNvPr>
          <p:cNvSpPr/>
          <p:nvPr userDrawn="1"/>
        </p:nvSpPr>
        <p:spPr>
          <a:xfrm>
            <a:off x="0" y="4254500"/>
            <a:ext cx="12192000" cy="14731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2EC5E17-B3B5-4976-1ABF-427FA62F2672}"/>
              </a:ext>
            </a:extLst>
          </p:cNvPr>
          <p:cNvSpPr/>
          <p:nvPr userDrawn="1"/>
        </p:nvSpPr>
        <p:spPr>
          <a:xfrm>
            <a:off x="0" y="5562599"/>
            <a:ext cx="12192000" cy="8815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3AC560F-803C-C500-7A06-7D72D570AC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8598" y="266700"/>
            <a:ext cx="11510502" cy="430887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800" b="1"/>
            </a:lvl1pPr>
          </a:lstStyle>
          <a:p>
            <a:pPr lvl="0"/>
            <a:r>
              <a:rPr lang="en-US" dirty="0"/>
              <a:t>Insert Eyebrow copy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D7175254-6888-0D7A-73D9-BAB8461743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8598" y="768078"/>
            <a:ext cx="11510502" cy="1477328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9600" b="1"/>
            </a:lvl1pPr>
          </a:lstStyle>
          <a:p>
            <a:pPr lvl="0"/>
            <a:r>
              <a:rPr lang="en-US" dirty="0"/>
              <a:t>Main Headline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C700BDF8-0D95-F5D3-DE70-6F94479F079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8598" y="2311399"/>
            <a:ext cx="11510502" cy="1943101"/>
          </a:xfrm>
        </p:spPr>
        <p:txBody>
          <a:bodyPr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7200" b="1"/>
            </a:lvl1pPr>
          </a:lstStyle>
          <a:p>
            <a:pPr lvl="0"/>
            <a:r>
              <a:rPr lang="en-US" dirty="0"/>
              <a:t>Second level statement 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3EFF4A6F-B443-2BFD-5274-C4CEDB33249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5898" y="4254499"/>
            <a:ext cx="11510502" cy="1308099"/>
          </a:xfrm>
        </p:spPr>
        <p:txBody>
          <a:bodyPr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5400" b="0"/>
            </a:lvl1pPr>
          </a:lstStyle>
          <a:p>
            <a:pPr lvl="0"/>
            <a:r>
              <a:rPr lang="en-US" dirty="0"/>
              <a:t>Third level statement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68C87247-A369-32C8-E069-B1E624079C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5898" y="5562598"/>
            <a:ext cx="11510502" cy="736601"/>
          </a:xfrm>
        </p:spPr>
        <p:txBody>
          <a:bodyPr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3600" b="0"/>
            </a:lvl1pPr>
          </a:lstStyle>
          <a:p>
            <a:pPr lvl="0"/>
            <a:r>
              <a:rPr lang="en-US" dirty="0"/>
              <a:t>Fourth level statement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BC92165-EA63-BA70-B09C-3AE3A0E3B988}"/>
              </a:ext>
            </a:extLst>
          </p:cNvPr>
          <p:cNvSpPr/>
          <p:nvPr userDrawn="1"/>
        </p:nvSpPr>
        <p:spPr>
          <a:xfrm>
            <a:off x="0" y="6351180"/>
            <a:ext cx="12192000" cy="5068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8487BB2-49A0-1AD0-6AEA-A6BA00965FB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8777" y="6474193"/>
            <a:ext cx="820683" cy="19858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6D645B4-C9BC-C447-40CC-BED53F5C40F2}"/>
              </a:ext>
            </a:extLst>
          </p:cNvPr>
          <p:cNvSpPr txBox="1"/>
          <p:nvPr userDrawn="1"/>
        </p:nvSpPr>
        <p:spPr>
          <a:xfrm>
            <a:off x="11616267" y="6570337"/>
            <a:ext cx="38988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39BFE1BD-C136-3F41-856A-526B10A97418}" type="slidenum">
              <a:rPr lang="en-US" sz="900" smtClean="0">
                <a:solidFill>
                  <a:schemeClr val="bg1"/>
                </a:solidFill>
              </a:rPr>
              <a:pPr algn="r"/>
              <a:t>‹#›</a:t>
            </a:fld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D9A09A-FC77-0C42-3399-4228AB66473E}"/>
              </a:ext>
            </a:extLst>
          </p:cNvPr>
          <p:cNvSpPr txBox="1"/>
          <p:nvPr userDrawn="1"/>
        </p:nvSpPr>
        <p:spPr>
          <a:xfrm>
            <a:off x="9215120" y="6570337"/>
            <a:ext cx="228247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dirty="0">
                <a:solidFill>
                  <a:schemeClr val="bg1"/>
                </a:solidFill>
              </a:rPr>
              <a:t>©2025 Ellucian. Confidential and Proprietary</a:t>
            </a:r>
          </a:p>
        </p:txBody>
      </p:sp>
    </p:spTree>
    <p:extLst>
      <p:ext uri="{BB962C8B-B14F-4D97-AF65-F5344CB8AC3E}">
        <p14:creationId xmlns:p14="http://schemas.microsoft.com/office/powerpoint/2010/main" val="149453142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E1BBC57-2A7B-F916-1726-A8A00107824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35BE7A-2092-E334-9925-A2CD0ED61EC1}"/>
              </a:ext>
            </a:extLst>
          </p:cNvPr>
          <p:cNvSpPr txBox="1"/>
          <p:nvPr userDrawn="1"/>
        </p:nvSpPr>
        <p:spPr>
          <a:xfrm>
            <a:off x="836428" y="2435962"/>
            <a:ext cx="10441173" cy="17697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1500" b="1" dirty="0">
                <a:solidFill>
                  <a:schemeClr val="bg1"/>
                </a:solidFill>
              </a:rPr>
              <a:t>Thank You</a:t>
            </a:r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C141F636-6F6B-39E0-D74A-E2DC465DEF1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56897" y="4302308"/>
            <a:ext cx="7078206" cy="389915"/>
          </a:xfr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15F716EA-D293-96D7-C5A7-61FE08272CB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56897" y="4735941"/>
            <a:ext cx="7078206" cy="324961"/>
          </a:xfr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PresenterEmail@Ellucian.com</a:t>
            </a:r>
            <a:endParaRPr lang="en-US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7C871F66-B895-DB0B-1D73-90E74A3951C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8777" y="6474193"/>
            <a:ext cx="820683" cy="1985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3435677-394B-4E5D-4CD3-2D77A2110358}"/>
              </a:ext>
            </a:extLst>
          </p:cNvPr>
          <p:cNvSpPr txBox="1"/>
          <p:nvPr userDrawn="1"/>
        </p:nvSpPr>
        <p:spPr>
          <a:xfrm>
            <a:off x="9635103" y="6562717"/>
            <a:ext cx="2371044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dirty="0">
                <a:solidFill>
                  <a:schemeClr val="bg1"/>
                </a:solidFill>
              </a:rPr>
              <a:t>©2025 Ellucian. Confidential and Proprietary</a:t>
            </a:r>
          </a:p>
        </p:txBody>
      </p:sp>
    </p:spTree>
    <p:extLst>
      <p:ext uri="{BB962C8B-B14F-4D97-AF65-F5344CB8AC3E}">
        <p14:creationId xmlns:p14="http://schemas.microsoft.com/office/powerpoint/2010/main" val="251592349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E1BBC57-2A7B-F916-1726-A8A00107824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229B27-8CB8-A4DF-B214-C621F3644437}"/>
              </a:ext>
            </a:extLst>
          </p:cNvPr>
          <p:cNvSpPr txBox="1"/>
          <p:nvPr userDrawn="1"/>
        </p:nvSpPr>
        <p:spPr>
          <a:xfrm>
            <a:off x="836428" y="2544142"/>
            <a:ext cx="10441173" cy="17697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1500" b="1" dirty="0">
                <a:solidFill>
                  <a:schemeClr val="accent1"/>
                </a:solidFill>
              </a:rPr>
              <a:t>Questions?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C0225686-2493-61CB-BED8-8CD6B90C882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8777" y="6474193"/>
            <a:ext cx="820683" cy="19858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757E6F9-39D1-A7B6-72FA-6CB25BEA039E}"/>
              </a:ext>
            </a:extLst>
          </p:cNvPr>
          <p:cNvSpPr txBox="1"/>
          <p:nvPr userDrawn="1"/>
        </p:nvSpPr>
        <p:spPr>
          <a:xfrm>
            <a:off x="9635103" y="6562717"/>
            <a:ext cx="2371044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dirty="0">
                <a:solidFill>
                  <a:schemeClr val="tx1"/>
                </a:solidFill>
              </a:rPr>
              <a:t>©2025 Ellucian. Confidential and Proprietary</a:t>
            </a:r>
          </a:p>
        </p:txBody>
      </p:sp>
    </p:spTree>
    <p:extLst>
      <p:ext uri="{BB962C8B-B14F-4D97-AF65-F5344CB8AC3E}">
        <p14:creationId xmlns:p14="http://schemas.microsoft.com/office/powerpoint/2010/main" val="89357606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A92A30A-5BC9-2EA3-6954-859A4F9F6198}"/>
              </a:ext>
            </a:extLst>
          </p:cNvPr>
          <p:cNvSpPr txBox="1"/>
          <p:nvPr userDrawn="1"/>
        </p:nvSpPr>
        <p:spPr>
          <a:xfrm>
            <a:off x="866645" y="6450575"/>
            <a:ext cx="1505540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0" i="0" spc="0" dirty="0">
                <a:solidFill>
                  <a:schemeClr val="accent6"/>
                </a:solidFill>
                <a:effectLst/>
                <a:latin typeface="+mn-lt"/>
              </a:rPr>
              <a:t>CONFIDENTIAL AND PROPRIETARY</a:t>
            </a:r>
            <a:endParaRPr lang="en-US" sz="600" spc="0" dirty="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168CA9-5313-A7FE-C0FF-98A5CBA8EF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68000" y="6413208"/>
            <a:ext cx="914400" cy="193040"/>
          </a:xfrm>
          <a:prstGeom prst="rect">
            <a:avLst/>
          </a:prstGeom>
        </p:spPr>
      </p:pic>
      <p:sp>
        <p:nvSpPr>
          <p:cNvPr id="7" name="Vertical Text Placeholder 13">
            <a:extLst>
              <a:ext uri="{FF2B5EF4-FFF2-40B4-BE49-F238E27FC236}">
                <a16:creationId xmlns:a16="http://schemas.microsoft.com/office/drawing/2014/main" id="{20ACF532-8D2C-87A5-9D54-F5AA8FB49BDC}"/>
              </a:ext>
            </a:extLst>
          </p:cNvPr>
          <p:cNvSpPr>
            <a:spLocks noGrp="1"/>
          </p:cNvSpPr>
          <p:nvPr>
            <p:ph type="body" orient="vert" sz="quarter" idx="17" hasCustomPrompt="1"/>
          </p:nvPr>
        </p:nvSpPr>
        <p:spPr>
          <a:xfrm rot="10800000">
            <a:off x="0" y="685802"/>
            <a:ext cx="609600" cy="5486399"/>
          </a:xfrm>
        </p:spPr>
        <p:txBody>
          <a:bodyPr vert="eaVert" anchor="ctr">
            <a:noAutofit/>
          </a:bodyPr>
          <a:lstStyle>
            <a:lvl1pPr marL="0" indent="0" algn="ctr">
              <a:buNone/>
              <a:defRPr sz="1200" spc="3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SECTION 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B7FC4B6-9DC5-6489-AAFE-E69CC6DAABA0}"/>
              </a:ext>
            </a:extLst>
          </p:cNvPr>
          <p:cNvCxnSpPr/>
          <p:nvPr userDrawn="1"/>
        </p:nvCxnSpPr>
        <p:spPr>
          <a:xfrm>
            <a:off x="609600" y="0"/>
            <a:ext cx="0" cy="6858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FBAAC96-FD6C-8B1D-68CC-F2C2CDCEBC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356351"/>
            <a:ext cx="6225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A16F8ED-7337-F64C-865A-41A1F48E54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4167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Picture Grid">
    <p:bg>
      <p:bgPr>
        <a:solidFill>
          <a:schemeClr val="bg1">
            <a:alpha val="20231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4DA4981-EF8E-B969-E0D0-A253C82E42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C7BCAA6-8A9C-BB79-9888-7DBBFDBCA8E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68000" y="6413208"/>
            <a:ext cx="914400" cy="193040"/>
          </a:xfrm>
          <a:prstGeom prst="rect">
            <a:avLst/>
          </a:pr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3645C33-A5E1-BE85-A7FE-8267CA8AE78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219203" y="1616532"/>
            <a:ext cx="4781543" cy="4555671"/>
          </a:xfrm>
          <a:prstGeom prst="round2DiagRect">
            <a:avLst/>
          </a:prstGeo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68F130AD-3DF7-5CDF-EAAD-83C2C439A562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6215747" y="1616532"/>
            <a:ext cx="4781543" cy="4555671"/>
          </a:xfrm>
          <a:prstGeom prst="round2DiagRect">
            <a:avLst/>
          </a:prstGeo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1E524F0F-0525-D525-0206-7B8260CB4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2" y="685801"/>
            <a:ext cx="10477497" cy="533400"/>
          </a:xfrm>
        </p:spPr>
        <p:txBody>
          <a:bodyPr anchor="t" anchorCtr="0">
            <a:normAutofit/>
          </a:bodyPr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Vertical Text Placeholder 13">
            <a:extLst>
              <a:ext uri="{FF2B5EF4-FFF2-40B4-BE49-F238E27FC236}">
                <a16:creationId xmlns:a16="http://schemas.microsoft.com/office/drawing/2014/main" id="{C9BDBB24-5E98-4427-816B-A308C2A7982E}"/>
              </a:ext>
            </a:extLst>
          </p:cNvPr>
          <p:cNvSpPr>
            <a:spLocks noGrp="1"/>
          </p:cNvSpPr>
          <p:nvPr>
            <p:ph type="body" orient="vert" sz="quarter" idx="17" hasCustomPrompt="1"/>
          </p:nvPr>
        </p:nvSpPr>
        <p:spPr>
          <a:xfrm rot="10800000">
            <a:off x="0" y="685804"/>
            <a:ext cx="609600" cy="5486399"/>
          </a:xfrm>
        </p:spPr>
        <p:txBody>
          <a:bodyPr vert="eaVert" anchor="ctr">
            <a:noAutofit/>
          </a:bodyPr>
          <a:lstStyle>
            <a:lvl1pPr marL="0" indent="0" algn="ctr">
              <a:buNone/>
              <a:defRPr sz="1200" spc="3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SECTION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C4B20F6-91C4-4F08-B536-1CF370FCCD58}"/>
              </a:ext>
            </a:extLst>
          </p:cNvPr>
          <p:cNvCxnSpPr/>
          <p:nvPr userDrawn="1"/>
        </p:nvCxnSpPr>
        <p:spPr>
          <a:xfrm>
            <a:off x="609600" y="0"/>
            <a:ext cx="0" cy="6858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10A9572-11F2-0E55-217D-02DB1F87EA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" y="6356352"/>
            <a:ext cx="6225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A16F8ED-7337-F64C-865A-41A1F48E54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E81272-DE98-05E8-2BFF-170AF4D5606D}"/>
              </a:ext>
            </a:extLst>
          </p:cNvPr>
          <p:cNvSpPr txBox="1"/>
          <p:nvPr userDrawn="1"/>
        </p:nvSpPr>
        <p:spPr>
          <a:xfrm>
            <a:off x="866645" y="6450576"/>
            <a:ext cx="1505540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0" i="0" spc="0" dirty="0">
                <a:solidFill>
                  <a:schemeClr val="accent6"/>
                </a:solidFill>
                <a:effectLst/>
                <a:latin typeface="+mn-lt"/>
              </a:rPr>
              <a:t>CONFIDENTIAL AND PROPRIETARY</a:t>
            </a:r>
            <a:endParaRPr lang="en-US" sz="600" spc="0" dirty="0">
              <a:solidFill>
                <a:schemeClr val="accent6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71850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84">
          <p15:clr>
            <a:srgbClr val="FBAE40"/>
          </p15:clr>
        </p15:guide>
        <p15:guide id="4" pos="7296">
          <p15:clr>
            <a:srgbClr val="FBAE40"/>
          </p15:clr>
        </p15:guide>
        <p15:guide id="5" orient="horz" pos="432">
          <p15:clr>
            <a:srgbClr val="FBAE40"/>
          </p15:clr>
        </p15:guide>
        <p15:guide id="6" orient="horz" pos="3888">
          <p15:clr>
            <a:srgbClr val="FBAE40"/>
          </p15:clr>
        </p15:guide>
        <p15:guide id="7" pos="696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 Light">
    <p:bg>
      <p:bgPr>
        <a:solidFill>
          <a:schemeClr val="bg1">
            <a:alpha val="20231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260ADC-5D84-CDE8-2A70-F717ED30B9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15" name="Vertical Text Placeholder 13">
            <a:extLst>
              <a:ext uri="{FF2B5EF4-FFF2-40B4-BE49-F238E27FC236}">
                <a16:creationId xmlns:a16="http://schemas.microsoft.com/office/drawing/2014/main" id="{57371569-6B56-D5B4-9C07-C05D514AF511}"/>
              </a:ext>
            </a:extLst>
          </p:cNvPr>
          <p:cNvSpPr>
            <a:spLocks noGrp="1"/>
          </p:cNvSpPr>
          <p:nvPr>
            <p:ph type="body" orient="vert" sz="quarter" idx="17" hasCustomPrompt="1"/>
          </p:nvPr>
        </p:nvSpPr>
        <p:spPr>
          <a:xfrm rot="10800000">
            <a:off x="0" y="685802"/>
            <a:ext cx="609600" cy="5486399"/>
          </a:xfrm>
        </p:spPr>
        <p:txBody>
          <a:bodyPr vert="eaVert" anchor="ctr">
            <a:noAutofit/>
          </a:bodyPr>
          <a:lstStyle>
            <a:lvl1pPr marL="0" indent="0" algn="ctr">
              <a:buNone/>
              <a:defRPr sz="1200" spc="3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SECTION 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DD0A804-AFFE-75C6-57CC-8F9632553397}"/>
              </a:ext>
            </a:extLst>
          </p:cNvPr>
          <p:cNvCxnSpPr/>
          <p:nvPr userDrawn="1"/>
        </p:nvCxnSpPr>
        <p:spPr>
          <a:xfrm>
            <a:off x="609600" y="0"/>
            <a:ext cx="0" cy="6858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CC7BCAA6-8A9C-BB79-9888-7DBBFDBCA8E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68000" y="6413208"/>
            <a:ext cx="914400" cy="193040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9286F74-32B2-6577-A799-86F791FF723C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0" y="6356351"/>
            <a:ext cx="6225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A16F8ED-7337-F64C-865A-41A1F48E54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2AB317E-17FC-E176-BEB8-32B1BD5CB93C}"/>
              </a:ext>
            </a:extLst>
          </p:cNvPr>
          <p:cNvSpPr txBox="1"/>
          <p:nvPr userDrawn="1"/>
        </p:nvSpPr>
        <p:spPr>
          <a:xfrm>
            <a:off x="866645" y="6450575"/>
            <a:ext cx="1505540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0" i="0" spc="0" dirty="0">
                <a:solidFill>
                  <a:schemeClr val="accent6"/>
                </a:solidFill>
                <a:effectLst/>
                <a:latin typeface="+mn-lt"/>
              </a:rPr>
              <a:t>CONFIDENTIAL AND PROPRIETARY</a:t>
            </a:r>
            <a:endParaRPr lang="en-US" sz="600" spc="0" dirty="0">
              <a:solidFill>
                <a:schemeClr val="accent6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272351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84">
          <p15:clr>
            <a:srgbClr val="FBAE40"/>
          </p15:clr>
        </p15:guide>
        <p15:guide id="4" pos="7296">
          <p15:clr>
            <a:srgbClr val="FBAE40"/>
          </p15:clr>
        </p15:guide>
        <p15:guide id="5" orient="horz" pos="432">
          <p15:clr>
            <a:srgbClr val="FBAE40"/>
          </p15:clr>
        </p15:guide>
        <p15:guide id="6" orient="horz" pos="3888">
          <p15:clr>
            <a:srgbClr val="FBAE40"/>
          </p15:clr>
        </p15:guide>
        <p15:guide id="7" pos="696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FBF56F-4C40-CFCD-46D5-CB419005BB6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68000" y="6413208"/>
            <a:ext cx="914400" cy="193040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6A3FE8E-52F8-C5EF-E236-D7501C1664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356351"/>
            <a:ext cx="6225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A16F8ED-7337-F64C-865A-41A1F48E54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92A30A-5BC9-2EA3-6954-859A4F9F6198}"/>
              </a:ext>
            </a:extLst>
          </p:cNvPr>
          <p:cNvSpPr txBox="1"/>
          <p:nvPr userDrawn="1"/>
        </p:nvSpPr>
        <p:spPr>
          <a:xfrm>
            <a:off x="866645" y="6450575"/>
            <a:ext cx="1505540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0" i="0" spc="0" dirty="0">
                <a:solidFill>
                  <a:schemeClr val="accent6"/>
                </a:solidFill>
                <a:effectLst/>
                <a:latin typeface="+mn-lt"/>
              </a:rPr>
              <a:t>CONFIDENTIAL AND PROPRIETARY</a:t>
            </a:r>
            <a:endParaRPr lang="en-US" sz="600" spc="0" dirty="0">
              <a:solidFill>
                <a:schemeClr val="accent6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190843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C53D6-9659-91A7-A3BF-076696F8C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34D1C9-9372-C425-471D-71D6D4D5C7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61FED1-ACC7-685F-DA26-153B5F9963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8D3C1A-8A9E-6DED-5AB6-08D78E8343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12CDCF-59F9-7F76-0023-D8CF2442E4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198AF4E-71A5-898A-AB16-869AA78FE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081FA-8B60-403B-8DFC-CF6918287ACA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041ED1-71B0-1F89-527D-8CD3C9F91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00C337-2BDF-8C12-C3C0-3181E035C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7E908-123A-495D-BB02-24CB9814F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78947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-Up Subhea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4DA4981-EF8E-B969-E0D0-A253C82E42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C7BCAA6-8A9C-BB79-9888-7DBBFDBCA8E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68000" y="6413208"/>
            <a:ext cx="914400" cy="19304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A9EE941-B39A-B86F-5AC8-68392B728E7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04903" y="2525919"/>
            <a:ext cx="4991100" cy="3646283"/>
          </a:xfrm>
        </p:spPr>
        <p:txBody>
          <a:bodyPr>
            <a:noAutofit/>
          </a:bodyPr>
          <a:lstStyle>
            <a:lvl1pPr marL="174617" indent="-174617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342882" indent="-168266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519087" indent="-176205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3pPr>
            <a:lvl4pPr marL="685766" indent="-16668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4pPr>
            <a:lvl5pPr marL="861970" indent="-176205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C74283F8-432C-F54E-B60B-067283D5D2D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04903" y="1745719"/>
            <a:ext cx="4991100" cy="618837"/>
          </a:xfrm>
        </p:spPr>
        <p:txBody>
          <a:bodyPr anchor="ctr" anchorCtr="0">
            <a:noAutofit/>
          </a:bodyPr>
          <a:lstStyle>
            <a:lvl1pPr marL="0" indent="0">
              <a:buClr>
                <a:schemeClr val="accent2"/>
              </a:buClr>
              <a:buNone/>
              <a:defRPr sz="2000" b="1">
                <a:solidFill>
                  <a:schemeClr val="accent2"/>
                </a:solidFill>
              </a:defRPr>
            </a:lvl1pPr>
            <a:lvl2pPr marL="457178" indent="0">
              <a:buClr>
                <a:schemeClr val="accent2"/>
              </a:buClr>
              <a:buNone/>
              <a:defRPr sz="1800" b="1">
                <a:solidFill>
                  <a:schemeClr val="accent2"/>
                </a:solidFill>
              </a:defRPr>
            </a:lvl2pPr>
            <a:lvl3pPr marL="914354" indent="0">
              <a:buClr>
                <a:schemeClr val="accent2"/>
              </a:buClr>
              <a:buNone/>
              <a:defRPr sz="1600" b="1">
                <a:solidFill>
                  <a:schemeClr val="accent2"/>
                </a:solidFill>
              </a:defRPr>
            </a:lvl3pPr>
            <a:lvl4pPr marL="1371532" indent="0">
              <a:buClr>
                <a:schemeClr val="accent2"/>
              </a:buClr>
              <a:buNone/>
              <a:defRPr sz="1400" b="1">
                <a:solidFill>
                  <a:schemeClr val="accent2"/>
                </a:solidFill>
              </a:defRPr>
            </a:lvl4pPr>
            <a:lvl5pPr marL="1828709" indent="0">
              <a:buClr>
                <a:schemeClr val="accent2"/>
              </a:buClr>
              <a:buNone/>
              <a:defRPr sz="1400" b="1">
                <a:solidFill>
                  <a:schemeClr val="accent2"/>
                </a:solidFill>
              </a:defRPr>
            </a:lvl5pPr>
          </a:lstStyle>
          <a:p>
            <a:pPr marL="0" marR="0" lvl="0" indent="0" algn="l" defTabSz="914354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4CB3CEED-0E49-DA44-EEC7-B84BAD6A0C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581971" y="2525919"/>
            <a:ext cx="4991100" cy="3646283"/>
          </a:xfrm>
        </p:spPr>
        <p:txBody>
          <a:bodyPr>
            <a:noAutofit/>
          </a:bodyPr>
          <a:lstStyle>
            <a:lvl1pPr marL="174617" indent="-174617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342882" indent="-168266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519087" indent="-176205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3pPr>
            <a:lvl4pPr marL="685766" indent="-16668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4pPr>
            <a:lvl5pPr marL="861970" indent="-176205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82235A40-CBCF-DBC4-FB6A-4F1FBB860D0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581971" y="1745719"/>
            <a:ext cx="4991100" cy="618837"/>
          </a:xfrm>
        </p:spPr>
        <p:txBody>
          <a:bodyPr anchor="ctr" anchorCtr="0">
            <a:noAutofit/>
          </a:bodyPr>
          <a:lstStyle>
            <a:lvl1pPr marL="0" indent="0">
              <a:buClr>
                <a:schemeClr val="accent2"/>
              </a:buClr>
              <a:buNone/>
              <a:defRPr sz="2000" b="1">
                <a:solidFill>
                  <a:schemeClr val="accent2"/>
                </a:solidFill>
              </a:defRPr>
            </a:lvl1pPr>
            <a:lvl2pPr marL="457178" indent="0">
              <a:buClr>
                <a:schemeClr val="accent2"/>
              </a:buClr>
              <a:buNone/>
              <a:defRPr sz="1800" b="1">
                <a:solidFill>
                  <a:schemeClr val="accent2"/>
                </a:solidFill>
              </a:defRPr>
            </a:lvl2pPr>
            <a:lvl3pPr marL="914354" indent="0">
              <a:buClr>
                <a:schemeClr val="accent2"/>
              </a:buClr>
              <a:buNone/>
              <a:defRPr sz="1600" b="1">
                <a:solidFill>
                  <a:schemeClr val="accent2"/>
                </a:solidFill>
              </a:defRPr>
            </a:lvl3pPr>
            <a:lvl4pPr marL="1371532" indent="0">
              <a:buClr>
                <a:schemeClr val="accent2"/>
              </a:buClr>
              <a:buNone/>
              <a:defRPr sz="1400" b="1">
                <a:solidFill>
                  <a:schemeClr val="accent2"/>
                </a:solidFill>
              </a:defRPr>
            </a:lvl4pPr>
            <a:lvl5pPr marL="1828709" indent="0">
              <a:buClr>
                <a:schemeClr val="accent2"/>
              </a:buClr>
              <a:buNone/>
              <a:defRPr sz="1400" b="1">
                <a:solidFill>
                  <a:schemeClr val="accent2"/>
                </a:solidFill>
              </a:defRPr>
            </a:lvl5pPr>
          </a:lstStyle>
          <a:p>
            <a:pPr marL="0" marR="0" lvl="0" indent="0" algn="l" defTabSz="914354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20" name="Vertical Text Placeholder 13">
            <a:extLst>
              <a:ext uri="{FF2B5EF4-FFF2-40B4-BE49-F238E27FC236}">
                <a16:creationId xmlns:a16="http://schemas.microsoft.com/office/drawing/2014/main" id="{19561372-24FF-015B-5306-5D30DBCED49C}"/>
              </a:ext>
            </a:extLst>
          </p:cNvPr>
          <p:cNvSpPr>
            <a:spLocks noGrp="1"/>
          </p:cNvSpPr>
          <p:nvPr>
            <p:ph type="body" orient="vert" sz="quarter" idx="17" hasCustomPrompt="1"/>
          </p:nvPr>
        </p:nvSpPr>
        <p:spPr>
          <a:xfrm rot="10800000">
            <a:off x="0" y="685804"/>
            <a:ext cx="609600" cy="5486399"/>
          </a:xfrm>
        </p:spPr>
        <p:txBody>
          <a:bodyPr vert="eaVert" anchor="ctr">
            <a:noAutofit/>
          </a:bodyPr>
          <a:lstStyle>
            <a:lvl1pPr marL="0" indent="0" algn="ctr">
              <a:buNone/>
              <a:defRPr sz="1200" spc="3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SECTION TITLE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5CF37D6-0993-6BB9-26D6-830E02A70B7E}"/>
              </a:ext>
            </a:extLst>
          </p:cNvPr>
          <p:cNvCxnSpPr/>
          <p:nvPr userDrawn="1"/>
        </p:nvCxnSpPr>
        <p:spPr>
          <a:xfrm>
            <a:off x="609600" y="0"/>
            <a:ext cx="0" cy="6858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8CBD1E2C-B4C2-0A69-51A1-7BCCCE76C5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" y="6356352"/>
            <a:ext cx="6225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A16F8ED-7337-F64C-865A-41A1F48E54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F844EABD-EED2-E2C1-618B-56A9CBFE7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2" y="685803"/>
            <a:ext cx="10477497" cy="898555"/>
          </a:xfrm>
        </p:spPr>
        <p:txBody>
          <a:bodyPr anchor="t" anchorCtr="0">
            <a:noAutofit/>
          </a:bodyPr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8B39F1-E851-196A-3B2C-6259B1458528}"/>
              </a:ext>
            </a:extLst>
          </p:cNvPr>
          <p:cNvSpPr txBox="1"/>
          <p:nvPr userDrawn="1"/>
        </p:nvSpPr>
        <p:spPr>
          <a:xfrm>
            <a:off x="866645" y="6450576"/>
            <a:ext cx="1505540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0" i="0" spc="0" dirty="0">
                <a:solidFill>
                  <a:schemeClr val="accent6"/>
                </a:solidFill>
                <a:effectLst/>
                <a:latin typeface="+mn-lt"/>
              </a:rPr>
              <a:t>CONFIDENTIAL AND PROPRIETARY</a:t>
            </a:r>
            <a:endParaRPr lang="en-US" sz="600" spc="0" dirty="0">
              <a:solidFill>
                <a:schemeClr val="accent6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923426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84">
          <p15:clr>
            <a:srgbClr val="FBAE40"/>
          </p15:clr>
        </p15:guide>
        <p15:guide id="4" pos="7296">
          <p15:clr>
            <a:srgbClr val="FBAE40"/>
          </p15:clr>
        </p15:guide>
        <p15:guide id="5" orient="horz" pos="432">
          <p15:clr>
            <a:srgbClr val="FBAE40"/>
          </p15:clr>
        </p15:guide>
        <p15:guide id="6" orient="horz" pos="3888">
          <p15:clr>
            <a:srgbClr val="FBAE40"/>
          </p15:clr>
        </p15:guide>
        <p15:guide id="7" pos="696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 Purple Half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FE05E42-38B4-613A-91A3-6308614973EC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6DB79317-11D6-0AF3-4B54-BDA534C904B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8777" y="6474193"/>
            <a:ext cx="820683" cy="19858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C7209B0-4D3E-B28A-692D-AB3B431BDB03}"/>
              </a:ext>
            </a:extLst>
          </p:cNvPr>
          <p:cNvSpPr txBox="1"/>
          <p:nvPr userDrawn="1"/>
        </p:nvSpPr>
        <p:spPr>
          <a:xfrm>
            <a:off x="11616267" y="6570337"/>
            <a:ext cx="38988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39BFE1BD-C136-3F41-856A-526B10A97418}" type="slidenum">
              <a:rPr lang="en-US" sz="900" smtClean="0">
                <a:solidFill>
                  <a:schemeClr val="bg1"/>
                </a:solidFill>
              </a:rPr>
              <a:pPr algn="r"/>
              <a:t>‹#›</a:t>
            </a:fld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5158A56-C172-10B2-D489-16D7DACEC5FE}"/>
              </a:ext>
            </a:extLst>
          </p:cNvPr>
          <p:cNvSpPr txBox="1"/>
          <p:nvPr userDrawn="1"/>
        </p:nvSpPr>
        <p:spPr>
          <a:xfrm>
            <a:off x="9265920" y="6570337"/>
            <a:ext cx="223167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dirty="0">
                <a:solidFill>
                  <a:schemeClr val="bg1"/>
                </a:solidFill>
              </a:rPr>
              <a:t>©2025 Ellucian. Confidential and Proprietary</a:t>
            </a:r>
          </a:p>
        </p:txBody>
      </p:sp>
    </p:spTree>
    <p:extLst>
      <p:ext uri="{BB962C8B-B14F-4D97-AF65-F5344CB8AC3E}">
        <p14:creationId xmlns:p14="http://schemas.microsoft.com/office/powerpoint/2010/main" val="353663949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aptop Mockup Light">
    <p:bg>
      <p:bgPr>
        <a:solidFill>
          <a:schemeClr val="bg1">
            <a:alpha val="20231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4DA4981-EF8E-B969-E0D0-A253C82E42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A8CDA32-AC86-AEF2-BB65-E63E22334B1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68000" y="6413208"/>
            <a:ext cx="914400" cy="193040"/>
          </a:xfrm>
          <a:prstGeom prst="rect">
            <a:avLst/>
          </a:prstGeom>
        </p:spPr>
      </p:pic>
      <p:pic>
        <p:nvPicPr>
          <p:cNvPr id="4" name="Picture 3" descr="A computer screen with a blank screen&#10;&#10;Description automatically generated with low confidence">
            <a:extLst>
              <a:ext uri="{FF2B5EF4-FFF2-40B4-BE49-F238E27FC236}">
                <a16:creationId xmlns:a16="http://schemas.microsoft.com/office/drawing/2014/main" id="{D83BE8DE-0012-7638-CAAF-E71F0B883FA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359397" y="1584355"/>
            <a:ext cx="7106457" cy="4521515"/>
          </a:xfrm>
          <a:prstGeom prst="rect">
            <a:avLst/>
          </a:prstGeom>
        </p:spPr>
      </p:pic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8E558CC9-F555-F5C1-C4C9-FBA723FE28D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028485" y="1897103"/>
            <a:ext cx="5839522" cy="3668137"/>
          </a:xfrm>
        </p:spPr>
        <p:txBody>
          <a:bodyPr anchor="t"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icon to insert picture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865BD28-877E-120F-4D07-3B5A8F2B58C4}"/>
              </a:ext>
            </a:extLst>
          </p:cNvPr>
          <p:cNvCxnSpPr/>
          <p:nvPr userDrawn="1"/>
        </p:nvCxnSpPr>
        <p:spPr>
          <a:xfrm>
            <a:off x="609600" y="0"/>
            <a:ext cx="0" cy="6858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D2AE237-E217-5F09-98F9-0C6A784B20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356349"/>
            <a:ext cx="6225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A16F8ED-7337-F64C-865A-41A1F48E54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Vertical Text Placeholder 13">
            <a:extLst>
              <a:ext uri="{FF2B5EF4-FFF2-40B4-BE49-F238E27FC236}">
                <a16:creationId xmlns:a16="http://schemas.microsoft.com/office/drawing/2014/main" id="{31647991-C47D-EC82-B9D3-890D0A4C1D3F}"/>
              </a:ext>
            </a:extLst>
          </p:cNvPr>
          <p:cNvSpPr>
            <a:spLocks noGrp="1"/>
          </p:cNvSpPr>
          <p:nvPr>
            <p:ph type="body" orient="vert" sz="quarter" idx="17" hasCustomPrompt="1"/>
          </p:nvPr>
        </p:nvSpPr>
        <p:spPr>
          <a:xfrm rot="10800000">
            <a:off x="0" y="685800"/>
            <a:ext cx="609600" cy="5486399"/>
          </a:xfrm>
        </p:spPr>
        <p:txBody>
          <a:bodyPr vert="eaVert" anchor="ctr">
            <a:noAutofit/>
          </a:bodyPr>
          <a:lstStyle>
            <a:lvl1pPr marL="0" indent="0" algn="ctr">
              <a:buNone/>
              <a:defRPr sz="1200" spc="3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2E2F6550-3FB8-1E26-C733-A5CAF6A93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685800"/>
            <a:ext cx="10477497" cy="898555"/>
          </a:xfrm>
        </p:spPr>
        <p:txBody>
          <a:bodyPr anchor="t" anchorCtr="0">
            <a:noAutofit/>
          </a:bodyPr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EFF52A-E2CB-A7F8-FAFE-EDC05AFE8F89}"/>
              </a:ext>
            </a:extLst>
          </p:cNvPr>
          <p:cNvSpPr txBox="1"/>
          <p:nvPr userDrawn="1"/>
        </p:nvSpPr>
        <p:spPr>
          <a:xfrm>
            <a:off x="866646" y="6450574"/>
            <a:ext cx="1505540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0" i="0" spc="0" dirty="0">
                <a:solidFill>
                  <a:schemeClr val="accent6"/>
                </a:solidFill>
                <a:effectLst/>
                <a:latin typeface="+mn-lt"/>
              </a:rPr>
              <a:t>CONFIDENTIAL AND PROPRIETARY</a:t>
            </a:r>
            <a:endParaRPr lang="en-US" sz="600" spc="0" dirty="0">
              <a:solidFill>
                <a:schemeClr val="accent6"/>
              </a:solidFill>
              <a:latin typeface="+mn-lt"/>
            </a:endParaRP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5360B580-C454-AA32-D06F-3C096337937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04901" y="2021971"/>
            <a:ext cx="4991100" cy="3646282"/>
          </a:xfrm>
        </p:spPr>
        <p:txBody>
          <a:bodyPr>
            <a:noAutofit/>
          </a:bodyPr>
          <a:lstStyle>
            <a:lvl1pPr marL="285750" indent="-28575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60375" indent="-28575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28650" indent="-28575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3pPr>
            <a:lvl4pPr marL="804862" indent="-28575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4pPr>
            <a:lvl5pPr marL="971550" indent="-28575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0169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84">
          <p15:clr>
            <a:srgbClr val="FBAE40"/>
          </p15:clr>
        </p15:guide>
        <p15:guide id="4" pos="7296">
          <p15:clr>
            <a:srgbClr val="FBAE40"/>
          </p15:clr>
        </p15:guide>
        <p15:guide id="5" orient="horz" pos="432">
          <p15:clr>
            <a:srgbClr val="FBAE40"/>
          </p15:clr>
        </p15:guide>
        <p15:guide id="6" orient="horz" pos="3888">
          <p15:clr>
            <a:srgbClr val="FBAE40"/>
          </p15:clr>
        </p15:guide>
        <p15:guide id="7" pos="696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 Gray Thir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FEDEB4-E39B-67FF-92F1-4314058FBAAE}"/>
              </a:ext>
            </a:extLst>
          </p:cNvPr>
          <p:cNvSpPr/>
          <p:nvPr userDrawn="1"/>
        </p:nvSpPr>
        <p:spPr>
          <a:xfrm>
            <a:off x="8128016" y="0"/>
            <a:ext cx="406398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145C3B88-0182-B843-BB3B-F145067D5C9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8777" y="6474193"/>
            <a:ext cx="820683" cy="19858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C84ADAE-B350-C159-D672-6F29FE4CC4FD}"/>
              </a:ext>
            </a:extLst>
          </p:cNvPr>
          <p:cNvSpPr txBox="1"/>
          <p:nvPr userDrawn="1"/>
        </p:nvSpPr>
        <p:spPr>
          <a:xfrm>
            <a:off x="11616267" y="6570337"/>
            <a:ext cx="38988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39BFE1BD-C136-3F41-856A-526B10A97418}" type="slidenum">
              <a:rPr lang="en-US" sz="900" smtClean="0">
                <a:solidFill>
                  <a:schemeClr val="tx1"/>
                </a:solidFill>
              </a:rPr>
              <a:pPr algn="r"/>
              <a:t>‹#›</a:t>
            </a:fld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FB9DF3-A55E-DBF2-C049-8624E2CA3238}"/>
              </a:ext>
            </a:extLst>
          </p:cNvPr>
          <p:cNvSpPr txBox="1"/>
          <p:nvPr userDrawn="1"/>
        </p:nvSpPr>
        <p:spPr>
          <a:xfrm>
            <a:off x="9265920" y="6570337"/>
            <a:ext cx="223167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dirty="0">
                <a:solidFill>
                  <a:schemeClr val="tx1"/>
                </a:solidFill>
              </a:rPr>
              <a:t>©2025 Ellucian. Confidential and Proprietary</a:t>
            </a:r>
          </a:p>
        </p:txBody>
      </p:sp>
    </p:spTree>
    <p:extLst>
      <p:ext uri="{BB962C8B-B14F-4D97-AF65-F5344CB8AC3E}">
        <p14:creationId xmlns:p14="http://schemas.microsoft.com/office/powerpoint/2010/main" val="410693168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 Purple Thir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788CB9F-7B69-6D25-41A0-F5D4BFE324C9}"/>
              </a:ext>
            </a:extLst>
          </p:cNvPr>
          <p:cNvSpPr/>
          <p:nvPr userDrawn="1"/>
        </p:nvSpPr>
        <p:spPr>
          <a:xfrm>
            <a:off x="0" y="0"/>
            <a:ext cx="406398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E0AAAEA-1F16-516A-417D-DC9DF964E80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8777" y="6474193"/>
            <a:ext cx="820683" cy="19858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6FD55EF-B73C-D814-E528-7EF5EBB86F1C}"/>
              </a:ext>
            </a:extLst>
          </p:cNvPr>
          <p:cNvSpPr txBox="1"/>
          <p:nvPr userDrawn="1"/>
        </p:nvSpPr>
        <p:spPr>
          <a:xfrm>
            <a:off x="11616267" y="6570337"/>
            <a:ext cx="38988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39BFE1BD-C136-3F41-856A-526B10A97418}" type="slidenum">
              <a:rPr lang="en-US" sz="900" smtClean="0">
                <a:solidFill>
                  <a:schemeClr val="tx1"/>
                </a:solidFill>
              </a:rPr>
              <a:pPr algn="r"/>
              <a:t>‹#›</a:t>
            </a:fld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77C5A4-055F-072E-16C5-84527D1FFDB1}"/>
              </a:ext>
            </a:extLst>
          </p:cNvPr>
          <p:cNvSpPr txBox="1"/>
          <p:nvPr userDrawn="1"/>
        </p:nvSpPr>
        <p:spPr>
          <a:xfrm>
            <a:off x="9265920" y="6570337"/>
            <a:ext cx="223167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dirty="0">
                <a:solidFill>
                  <a:schemeClr val="tx1"/>
                </a:solidFill>
              </a:rPr>
              <a:t>©2025 Ellucian. Confidential and Proprietary</a:t>
            </a:r>
          </a:p>
        </p:txBody>
      </p:sp>
    </p:spTree>
    <p:extLst>
      <p:ext uri="{BB962C8B-B14F-4D97-AF65-F5344CB8AC3E}">
        <p14:creationId xmlns:p14="http://schemas.microsoft.com/office/powerpoint/2010/main" val="71727628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-section Divi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low confidence">
            <a:extLst>
              <a:ext uri="{FF2B5EF4-FFF2-40B4-BE49-F238E27FC236}">
                <a16:creationId xmlns:a16="http://schemas.microsoft.com/office/drawing/2014/main" id="{58EEC226-A1D9-63C0-0DFF-AD06D8F1B2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3C9024E-BA6C-B6F9-3664-42F5DB3FED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0" y="6413208"/>
            <a:ext cx="914400" cy="193040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4A96257-C124-1088-F71A-05DF8B166506}"/>
              </a:ext>
            </a:extLst>
          </p:cNvPr>
          <p:cNvCxnSpPr/>
          <p:nvPr/>
        </p:nvCxnSpPr>
        <p:spPr>
          <a:xfrm>
            <a:off x="609600" y="0"/>
            <a:ext cx="0" cy="6858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tical Text Placeholder 2">
            <a:extLst>
              <a:ext uri="{FF2B5EF4-FFF2-40B4-BE49-F238E27FC236}">
                <a16:creationId xmlns:a16="http://schemas.microsoft.com/office/drawing/2014/main" id="{B4E21473-327B-3C3B-2526-FD5AB3A4428E}"/>
              </a:ext>
            </a:extLst>
          </p:cNvPr>
          <p:cNvSpPr>
            <a:spLocks noGrp="1"/>
          </p:cNvSpPr>
          <p:nvPr>
            <p:ph type="body" orient="vert" sz="quarter" idx="10" hasCustomPrompt="1"/>
          </p:nvPr>
        </p:nvSpPr>
        <p:spPr>
          <a:xfrm>
            <a:off x="0" y="685800"/>
            <a:ext cx="609600" cy="5486399"/>
          </a:xfrm>
        </p:spPr>
        <p:txBody>
          <a:bodyPr vert="vert270" anchor="ctr" anchorCtr="0">
            <a:noAutofit/>
          </a:bodyPr>
          <a:lstStyle>
            <a:lvl1pPr marL="0" indent="0" algn="ctr">
              <a:buNone/>
              <a:defRPr sz="1200" spc="300">
                <a:solidFill>
                  <a:schemeClr val="bg1"/>
                </a:solidFill>
              </a:defRPr>
            </a:lvl1pPr>
            <a:lvl2pPr marL="457200" indent="0" algn="ctr">
              <a:buNone/>
              <a:defRPr sz="1200" spc="300">
                <a:solidFill>
                  <a:schemeClr val="bg1"/>
                </a:solidFill>
              </a:defRPr>
            </a:lvl2pPr>
            <a:lvl3pPr marL="914400" indent="0" algn="ctr">
              <a:buNone/>
              <a:defRPr sz="1100" spc="300">
                <a:solidFill>
                  <a:schemeClr val="bg1"/>
                </a:solidFill>
              </a:defRPr>
            </a:lvl3pPr>
            <a:lvl4pPr marL="1371600" indent="0" algn="ctr">
              <a:buNone/>
              <a:defRPr sz="1050" spc="300">
                <a:solidFill>
                  <a:schemeClr val="bg1"/>
                </a:solidFill>
              </a:defRPr>
            </a:lvl4pPr>
            <a:lvl5pPr marL="1828800" indent="0" algn="ctr">
              <a:buNone/>
              <a:defRPr sz="1050" spc="3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0773A33-C933-040C-38F4-7E444DEDA5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4900" y="1800808"/>
            <a:ext cx="7092820" cy="1628192"/>
          </a:xfrm>
        </p:spPr>
        <p:txBody>
          <a:bodyPr lIns="0" bIns="0" anchor="b" anchorCtr="0">
            <a:no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Sub-section Title (Max Two Lines)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03C54B7B-813E-7B62-27B5-6334893218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04900" y="3652538"/>
            <a:ext cx="7092820" cy="774441"/>
          </a:xfrm>
        </p:spPr>
        <p:txBody>
          <a:bodyPr lIns="0" tIns="0">
            <a:noAutofit/>
          </a:bodyPr>
          <a:lstStyle>
            <a:lvl1pPr marL="0" indent="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None/>
              <a:tabLst/>
              <a:defRPr sz="1800">
                <a:solidFill>
                  <a:schemeClr val="bg1"/>
                </a:solidFill>
              </a:defRPr>
            </a:lvl1pPr>
            <a:lvl2pPr marL="174625" indent="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2pPr>
            <a:lvl3pPr marL="342900" indent="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None/>
              <a:tabLst/>
              <a:defRPr sz="1400">
                <a:solidFill>
                  <a:schemeClr val="bg1"/>
                </a:solidFill>
              </a:defRPr>
            </a:lvl3pPr>
            <a:lvl4pPr marL="519112" indent="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4pPr>
            <a:lvl5pPr marL="685800" indent="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5pPr>
          </a:lstStyle>
          <a:p>
            <a:r>
              <a:rPr lang="en-US"/>
              <a:t>Sub-subhead (not required, max two lines)</a:t>
            </a:r>
          </a:p>
          <a:p>
            <a:pPr lvl="0"/>
            <a:endParaRPr lang="en-US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C9736184-ED63-6779-B7C5-534556DC21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356349"/>
            <a:ext cx="6225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fld id="{4A16F8ED-7337-F64C-865A-41A1F48E54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FA22AD-01D1-5206-4FC2-A2F8DC5E763F}"/>
              </a:ext>
            </a:extLst>
          </p:cNvPr>
          <p:cNvSpPr txBox="1"/>
          <p:nvPr/>
        </p:nvSpPr>
        <p:spPr>
          <a:xfrm>
            <a:off x="866646" y="6450574"/>
            <a:ext cx="1505540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0" i="0" spc="0" dirty="0">
                <a:solidFill>
                  <a:schemeClr val="bg1"/>
                </a:solidFill>
                <a:effectLst/>
                <a:latin typeface="+mn-lt"/>
              </a:rPr>
              <a:t>CONFIDENTIAL AND PROPRIETARY</a:t>
            </a:r>
            <a:endParaRPr lang="en-US" sz="600" spc="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Picture 3" descr="Shape&#10;&#10;Description automatically generated with low confidence">
            <a:extLst>
              <a:ext uri="{FF2B5EF4-FFF2-40B4-BE49-F238E27FC236}">
                <a16:creationId xmlns:a16="http://schemas.microsoft.com/office/drawing/2014/main" id="{7500A09F-3599-E2FB-D857-203004A213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F6F8E61-7D1E-48EA-9FAC-0EC48BA1EBA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68000" y="6413208"/>
            <a:ext cx="914400" cy="19304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9F94E92-000A-8037-04CE-1C1B17AC1E7E}"/>
              </a:ext>
            </a:extLst>
          </p:cNvPr>
          <p:cNvCxnSpPr/>
          <p:nvPr userDrawn="1"/>
        </p:nvCxnSpPr>
        <p:spPr>
          <a:xfrm>
            <a:off x="609600" y="0"/>
            <a:ext cx="0" cy="6858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Vertical Text Placeholder 2">
            <a:extLst>
              <a:ext uri="{FF2B5EF4-FFF2-40B4-BE49-F238E27FC236}">
                <a16:creationId xmlns:a16="http://schemas.microsoft.com/office/drawing/2014/main" id="{DE9F20DE-8C81-6912-235F-DABE1C80F6BC}"/>
              </a:ext>
            </a:extLst>
          </p:cNvPr>
          <p:cNvSpPr>
            <a:spLocks noGrp="1"/>
          </p:cNvSpPr>
          <p:nvPr>
            <p:ph type="body" orient="vert" sz="quarter" idx="10" hasCustomPrompt="1"/>
          </p:nvPr>
        </p:nvSpPr>
        <p:spPr>
          <a:xfrm>
            <a:off x="0" y="685800"/>
            <a:ext cx="609600" cy="5486399"/>
          </a:xfrm>
        </p:spPr>
        <p:txBody>
          <a:bodyPr vert="vert270" anchor="ctr" anchorCtr="0">
            <a:noAutofit/>
          </a:bodyPr>
          <a:lstStyle>
            <a:lvl1pPr marL="0" indent="0" algn="ctr">
              <a:buNone/>
              <a:defRPr sz="1200" spc="300">
                <a:solidFill>
                  <a:schemeClr val="bg1"/>
                </a:solidFill>
              </a:defRPr>
            </a:lvl1pPr>
            <a:lvl2pPr marL="457200" indent="0" algn="ctr">
              <a:buNone/>
              <a:defRPr sz="1200" spc="300">
                <a:solidFill>
                  <a:schemeClr val="bg1"/>
                </a:solidFill>
              </a:defRPr>
            </a:lvl2pPr>
            <a:lvl3pPr marL="914400" indent="0" algn="ctr">
              <a:buNone/>
              <a:defRPr sz="1100" spc="300">
                <a:solidFill>
                  <a:schemeClr val="bg1"/>
                </a:solidFill>
              </a:defRPr>
            </a:lvl3pPr>
            <a:lvl4pPr marL="1371600" indent="0" algn="ctr">
              <a:buNone/>
              <a:defRPr sz="1050" spc="300">
                <a:solidFill>
                  <a:schemeClr val="bg1"/>
                </a:solidFill>
              </a:defRPr>
            </a:lvl4pPr>
            <a:lvl5pPr marL="1828800" indent="0" algn="ctr">
              <a:buNone/>
              <a:defRPr sz="1050" spc="3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A352E15-CBB6-02E2-00DD-758344C7FB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4900" y="1800808"/>
            <a:ext cx="7092820" cy="1628192"/>
          </a:xfrm>
        </p:spPr>
        <p:txBody>
          <a:bodyPr lIns="0" bIns="0" anchor="b" anchorCtr="0">
            <a:no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Sub-section Title (Max Two Lines)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1BE56739-AB1E-67C2-4651-ADC3043C468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04900" y="3652538"/>
            <a:ext cx="7092820" cy="774441"/>
          </a:xfrm>
        </p:spPr>
        <p:txBody>
          <a:bodyPr lIns="0" tIns="0">
            <a:noAutofit/>
          </a:bodyPr>
          <a:lstStyle>
            <a:lvl1pPr marL="0" indent="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None/>
              <a:tabLst/>
              <a:defRPr sz="1800">
                <a:solidFill>
                  <a:schemeClr val="bg1"/>
                </a:solidFill>
              </a:defRPr>
            </a:lvl1pPr>
            <a:lvl2pPr marL="174625" indent="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2pPr>
            <a:lvl3pPr marL="342900" indent="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None/>
              <a:tabLst/>
              <a:defRPr sz="1400">
                <a:solidFill>
                  <a:schemeClr val="bg1"/>
                </a:solidFill>
              </a:defRPr>
            </a:lvl3pPr>
            <a:lvl4pPr marL="519112" indent="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4pPr>
            <a:lvl5pPr marL="685800" indent="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5pPr>
          </a:lstStyle>
          <a:p>
            <a:r>
              <a:rPr lang="en-US"/>
              <a:t>Sub-subhead (not required, max two lines)</a:t>
            </a:r>
          </a:p>
          <a:p>
            <a:pPr lvl="0"/>
            <a:endParaRPr lang="en-US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C79151DD-86C2-CF7F-51A0-B8D3A53A5E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356349"/>
            <a:ext cx="6225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fld id="{4A16F8ED-7337-F64C-865A-41A1F48E54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7C6D2B2-21B4-24BD-857D-1F92F1F55855}"/>
              </a:ext>
            </a:extLst>
          </p:cNvPr>
          <p:cNvSpPr txBox="1"/>
          <p:nvPr userDrawn="1"/>
        </p:nvSpPr>
        <p:spPr>
          <a:xfrm>
            <a:off x="866646" y="6450574"/>
            <a:ext cx="1505540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0" i="0" spc="0" dirty="0">
                <a:solidFill>
                  <a:schemeClr val="bg1"/>
                </a:solidFill>
                <a:effectLst/>
                <a:latin typeface="+mn-lt"/>
              </a:rPr>
              <a:t>CONFIDENTIAL AND PROPRIETARY</a:t>
            </a:r>
            <a:endParaRPr lang="en-US" sz="600" spc="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47787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8" orient="horz" pos="2160">
          <p15:clr>
            <a:srgbClr val="FBAE40"/>
          </p15:clr>
        </p15:guide>
        <p15:guide id="9" pos="3840">
          <p15:clr>
            <a:srgbClr val="FBAE40"/>
          </p15:clr>
        </p15:guide>
        <p15:guide id="10" orient="horz" pos="432">
          <p15:clr>
            <a:srgbClr val="FBAE40"/>
          </p15:clr>
        </p15:guide>
        <p15:guide id="11" orient="horz" pos="3888">
          <p15:clr>
            <a:srgbClr val="FBAE40"/>
          </p15:clr>
        </p15:guide>
        <p15:guide id="12" pos="384">
          <p15:clr>
            <a:srgbClr val="FBAE40"/>
          </p15:clr>
        </p15:guide>
        <p15:guide id="13" pos="7296">
          <p15:clr>
            <a:srgbClr val="FBAE40"/>
          </p15:clr>
        </p15:guide>
        <p15:guide id="14" pos="696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-Up Subhead">
    <p:bg>
      <p:bgPr>
        <a:solidFill>
          <a:schemeClr val="bg1">
            <a:alpha val="20231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4339768-9768-DF80-7D5C-23FF7186F7E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C7BCAA6-8A9C-BB79-9888-7DBBFDBCA8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0" y="6413208"/>
            <a:ext cx="914400" cy="193040"/>
          </a:xfrm>
          <a:prstGeom prst="rect">
            <a:avLst/>
          </a:prstGeom>
        </p:spPr>
      </p:pic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252FB29D-4E31-E159-771C-AC4E153B342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04900" y="2534970"/>
            <a:ext cx="10477499" cy="3637229"/>
          </a:xfrm>
        </p:spPr>
        <p:txBody>
          <a:bodyPr>
            <a:noAutofit/>
          </a:bodyPr>
          <a:lstStyle>
            <a:lvl1pPr marL="174625" indent="-174625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342900" indent="-168275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519113" indent="-176213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3pPr>
            <a:lvl4pPr marL="685800" indent="-166688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4pPr>
            <a:lvl5pPr marL="862013" indent="-176213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CBACB786-740A-BD13-3FA2-0E48D8C86D7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04900" y="1747979"/>
            <a:ext cx="10477499" cy="618837"/>
          </a:xfrm>
        </p:spPr>
        <p:txBody>
          <a:bodyPr anchor="ctr" anchorCtr="0">
            <a:noAutofit/>
          </a:bodyPr>
          <a:lstStyle>
            <a:lvl1pPr marL="0" indent="0">
              <a:buClr>
                <a:schemeClr val="accent2"/>
              </a:buClr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Clr>
                <a:schemeClr val="accent2"/>
              </a:buClr>
              <a:buNone/>
              <a:defRPr sz="1800" b="1">
                <a:solidFill>
                  <a:schemeClr val="accent2"/>
                </a:solidFill>
              </a:defRPr>
            </a:lvl2pPr>
            <a:lvl3pPr marL="914400" indent="0">
              <a:buClr>
                <a:schemeClr val="accent2"/>
              </a:buClr>
              <a:buNone/>
              <a:defRPr sz="1600" b="1">
                <a:solidFill>
                  <a:schemeClr val="accent2"/>
                </a:solidFill>
              </a:defRPr>
            </a:lvl3pPr>
            <a:lvl4pPr marL="1371600" indent="0">
              <a:buClr>
                <a:schemeClr val="accent2"/>
              </a:buClr>
              <a:buNone/>
              <a:defRPr sz="1400" b="1">
                <a:solidFill>
                  <a:schemeClr val="accent2"/>
                </a:solidFill>
              </a:defRPr>
            </a:lvl4pPr>
            <a:lvl5pPr marL="1828800" indent="0">
              <a:buClr>
                <a:schemeClr val="accent2"/>
              </a:buClr>
              <a:buNone/>
              <a:defRPr sz="1400" b="1">
                <a:solidFill>
                  <a:schemeClr val="accent2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7" name="Vertical Text Placeholder 13">
            <a:extLst>
              <a:ext uri="{FF2B5EF4-FFF2-40B4-BE49-F238E27FC236}">
                <a16:creationId xmlns:a16="http://schemas.microsoft.com/office/drawing/2014/main" id="{72593DC6-E219-4717-8F9C-27DFDA69D7F7}"/>
              </a:ext>
            </a:extLst>
          </p:cNvPr>
          <p:cNvSpPr>
            <a:spLocks noGrp="1"/>
          </p:cNvSpPr>
          <p:nvPr>
            <p:ph type="body" orient="vert" sz="quarter" idx="17" hasCustomPrompt="1"/>
          </p:nvPr>
        </p:nvSpPr>
        <p:spPr>
          <a:xfrm rot="10800000">
            <a:off x="0" y="685800"/>
            <a:ext cx="609600" cy="5486399"/>
          </a:xfrm>
        </p:spPr>
        <p:txBody>
          <a:bodyPr vert="eaVert" anchor="ctr">
            <a:noAutofit/>
          </a:bodyPr>
          <a:lstStyle>
            <a:lvl1pPr marL="0" indent="0" algn="ctr">
              <a:buNone/>
              <a:defRPr sz="1200" spc="3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SECTION TITLE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15A3281-F167-CB82-E78E-EF6C7A441959}"/>
              </a:ext>
            </a:extLst>
          </p:cNvPr>
          <p:cNvCxnSpPr/>
          <p:nvPr/>
        </p:nvCxnSpPr>
        <p:spPr>
          <a:xfrm>
            <a:off x="609600" y="0"/>
            <a:ext cx="0" cy="6858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3FCE2D4-9E50-62F8-13D7-3494EEDE7A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356349"/>
            <a:ext cx="6225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A16F8ED-7337-F64C-865A-41A1F48E54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ED9885B-3E5A-F1C4-75EA-149E06A6C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685800"/>
            <a:ext cx="10477497" cy="898555"/>
          </a:xfrm>
        </p:spPr>
        <p:txBody>
          <a:bodyPr anchor="t" anchorCtr="0">
            <a:noAutofit/>
          </a:bodyPr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5E5B2A8-4D29-80B9-D4CF-119FEA2006A5}"/>
              </a:ext>
            </a:extLst>
          </p:cNvPr>
          <p:cNvSpPr txBox="1"/>
          <p:nvPr/>
        </p:nvSpPr>
        <p:spPr>
          <a:xfrm>
            <a:off x="866646" y="6450574"/>
            <a:ext cx="1505540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0" i="0" spc="0" dirty="0">
                <a:solidFill>
                  <a:schemeClr val="accent6"/>
                </a:solidFill>
                <a:effectLst/>
                <a:latin typeface="+mn-lt"/>
              </a:rPr>
              <a:t>CONFIDENTIAL AND PROPRIETARY</a:t>
            </a:r>
            <a:endParaRPr lang="en-US" sz="600" spc="0" dirty="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1AC51D4-C275-F0D9-ED7E-28ED472E2B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938B7B8-A069-5DA8-7ECB-5AC322C1F1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68000" y="6413208"/>
            <a:ext cx="914400" cy="19304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EFBC80E-F7A4-71E1-A3B7-86AA20831591}"/>
              </a:ext>
            </a:extLst>
          </p:cNvPr>
          <p:cNvCxnSpPr/>
          <p:nvPr userDrawn="1"/>
        </p:nvCxnSpPr>
        <p:spPr>
          <a:xfrm>
            <a:off x="609600" y="0"/>
            <a:ext cx="0" cy="6858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77BD74EA-9CD6-723C-8DDF-AE5ED18CBBA0}"/>
              </a:ext>
            </a:extLst>
          </p:cNvPr>
          <p:cNvSpPr txBox="1"/>
          <p:nvPr userDrawn="1"/>
        </p:nvSpPr>
        <p:spPr>
          <a:xfrm>
            <a:off x="866646" y="6450574"/>
            <a:ext cx="1505540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0" i="0" spc="0" dirty="0">
                <a:solidFill>
                  <a:schemeClr val="accent6"/>
                </a:solidFill>
                <a:effectLst/>
                <a:latin typeface="+mn-lt"/>
              </a:rPr>
              <a:t>CONFIDENTIAL AND PROPRIETARY</a:t>
            </a:r>
            <a:endParaRPr lang="en-US" sz="600" spc="0" dirty="0">
              <a:solidFill>
                <a:schemeClr val="accent6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98392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8" orient="horz" pos="2160">
          <p15:clr>
            <a:srgbClr val="FBAE40"/>
          </p15:clr>
        </p15:guide>
        <p15:guide id="9" pos="3840">
          <p15:clr>
            <a:srgbClr val="FBAE40"/>
          </p15:clr>
        </p15:guide>
        <p15:guide id="10" pos="384">
          <p15:clr>
            <a:srgbClr val="FBAE40"/>
          </p15:clr>
        </p15:guide>
        <p15:guide id="11" pos="7296">
          <p15:clr>
            <a:srgbClr val="FBAE40"/>
          </p15:clr>
        </p15:guide>
        <p15:guide id="12" orient="horz" pos="432">
          <p15:clr>
            <a:srgbClr val="FBAE40"/>
          </p15:clr>
        </p15:guide>
        <p15:guide id="13" orient="horz" pos="3888">
          <p15:clr>
            <a:srgbClr val="FBAE40"/>
          </p15:clr>
        </p15:guide>
        <p15:guide id="14" pos="696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er Story">
    <p:bg>
      <p:bgPr>
        <a:solidFill>
          <a:schemeClr val="bg1">
            <a:alpha val="20231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604697A-D709-468B-5F26-216AEDAA226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C7BCAA6-8A9C-BB79-9888-7DBBFDBCA8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0" y="6413208"/>
            <a:ext cx="914400" cy="193040"/>
          </a:xfrm>
          <a:prstGeom prst="rect">
            <a:avLst/>
          </a:prstGeom>
        </p:spPr>
      </p:pic>
      <p:sp>
        <p:nvSpPr>
          <p:cNvPr id="7" name="Vertical Text Placeholder 13">
            <a:extLst>
              <a:ext uri="{FF2B5EF4-FFF2-40B4-BE49-F238E27FC236}">
                <a16:creationId xmlns:a16="http://schemas.microsoft.com/office/drawing/2014/main" id="{615AF287-335F-BB55-C118-E2B304809BF5}"/>
              </a:ext>
            </a:extLst>
          </p:cNvPr>
          <p:cNvSpPr>
            <a:spLocks noGrp="1"/>
          </p:cNvSpPr>
          <p:nvPr>
            <p:ph type="body" orient="vert" sz="quarter" idx="17" hasCustomPrompt="1"/>
          </p:nvPr>
        </p:nvSpPr>
        <p:spPr>
          <a:xfrm rot="10800000">
            <a:off x="0" y="685800"/>
            <a:ext cx="609600" cy="5486399"/>
          </a:xfrm>
        </p:spPr>
        <p:txBody>
          <a:bodyPr vert="eaVert" anchor="ctr">
            <a:noAutofit/>
          </a:bodyPr>
          <a:lstStyle>
            <a:lvl1pPr marL="0" indent="0" algn="ctr">
              <a:buNone/>
              <a:defRPr sz="1200" spc="3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F517B20D-0804-A157-5D96-DEA8A6AEA31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331480" y="704763"/>
            <a:ext cx="2235200" cy="128016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Insert School Logo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675C4E4-C0FB-B189-FFB7-807EC34C30E9}"/>
              </a:ext>
            </a:extLst>
          </p:cNvPr>
          <p:cNvCxnSpPr/>
          <p:nvPr/>
        </p:nvCxnSpPr>
        <p:spPr>
          <a:xfrm>
            <a:off x="609600" y="0"/>
            <a:ext cx="0" cy="6858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Slide Number Placeholder 5">
            <a:extLst>
              <a:ext uri="{FF2B5EF4-FFF2-40B4-BE49-F238E27FC236}">
                <a16:creationId xmlns:a16="http://schemas.microsoft.com/office/drawing/2014/main" id="{743F06AA-40E0-EB42-104D-D1B7D11E3D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356349"/>
            <a:ext cx="6225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A16F8ED-7337-F64C-865A-41A1F48E54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F7940BFA-7CD9-1943-EA3B-69AE0F0AE78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04900" y="2100521"/>
            <a:ext cx="7740333" cy="4071677"/>
          </a:xfrm>
        </p:spPr>
        <p:txBody>
          <a:bodyPr anchor="t" anchorCtr="0">
            <a:noAutofit/>
          </a:bodyPr>
          <a:lstStyle>
            <a:lvl1pPr marL="174625" indent="-174625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342900" indent="-168275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519113" indent="-176213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3pPr>
            <a:lvl4pPr marL="685800" indent="-166688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4pPr>
            <a:lvl5pPr marL="862013" indent="-176213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61A413B5-34CD-FEA6-7069-6733C13B3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1" y="685800"/>
            <a:ext cx="7740336" cy="898555"/>
          </a:xfrm>
        </p:spPr>
        <p:txBody>
          <a:bodyPr anchor="t" anchorCtr="0">
            <a:noAutofit/>
          </a:bodyPr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8EA4CE-3D2F-246B-33C7-5E65B639482C}"/>
              </a:ext>
            </a:extLst>
          </p:cNvPr>
          <p:cNvSpPr txBox="1"/>
          <p:nvPr/>
        </p:nvSpPr>
        <p:spPr>
          <a:xfrm>
            <a:off x="866646" y="6450574"/>
            <a:ext cx="1505540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0" i="0" spc="0" dirty="0">
                <a:solidFill>
                  <a:schemeClr val="accent6"/>
                </a:solidFill>
                <a:effectLst/>
                <a:latin typeface="+mn-lt"/>
              </a:rPr>
              <a:t>CONFIDENTIAL AND PROPRIETARY</a:t>
            </a:r>
            <a:endParaRPr lang="en-US" sz="600" spc="0" dirty="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308D78-A6E5-69B6-F42E-D577D829E4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22814E6-2107-8F11-FB86-80A3B3D7B0B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68000" y="6413208"/>
            <a:ext cx="914400" cy="19304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5107B2B-DE5C-522D-CCDA-46355705B11B}"/>
              </a:ext>
            </a:extLst>
          </p:cNvPr>
          <p:cNvCxnSpPr/>
          <p:nvPr userDrawn="1"/>
        </p:nvCxnSpPr>
        <p:spPr>
          <a:xfrm>
            <a:off x="609600" y="0"/>
            <a:ext cx="0" cy="6858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8E09A11F-A51E-50EC-65E2-20A02FB471BA}"/>
              </a:ext>
            </a:extLst>
          </p:cNvPr>
          <p:cNvSpPr txBox="1"/>
          <p:nvPr userDrawn="1"/>
        </p:nvSpPr>
        <p:spPr>
          <a:xfrm>
            <a:off x="866646" y="6450574"/>
            <a:ext cx="1505540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0" i="0" spc="0" dirty="0">
                <a:solidFill>
                  <a:schemeClr val="accent6"/>
                </a:solidFill>
                <a:effectLst/>
                <a:latin typeface="+mn-lt"/>
              </a:rPr>
              <a:t>CONFIDENTIAL AND PROPRIETARY</a:t>
            </a:r>
            <a:endParaRPr lang="en-US" sz="600" spc="0" dirty="0">
              <a:solidFill>
                <a:schemeClr val="accent6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841953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8" orient="horz" pos="2160">
          <p15:clr>
            <a:srgbClr val="FBAE40"/>
          </p15:clr>
        </p15:guide>
        <p15:guide id="9" pos="3840">
          <p15:clr>
            <a:srgbClr val="FBAE40"/>
          </p15:clr>
        </p15:guide>
        <p15:guide id="10" pos="384">
          <p15:clr>
            <a:srgbClr val="FBAE40"/>
          </p15:clr>
        </p15:guide>
        <p15:guide id="11" pos="7296">
          <p15:clr>
            <a:srgbClr val="FBAE40"/>
          </p15:clr>
        </p15:guide>
        <p15:guide id="12" orient="horz" pos="432">
          <p15:clr>
            <a:srgbClr val="FBAE40"/>
          </p15:clr>
        </p15:guide>
        <p15:guide id="13" orient="horz" pos="3888">
          <p15:clr>
            <a:srgbClr val="FBAE40"/>
          </p15:clr>
        </p15:guide>
        <p15:guide id="14" pos="696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-Up ">
    <p:bg>
      <p:bgPr>
        <a:solidFill>
          <a:schemeClr val="bg1">
            <a:alpha val="20231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D532FAA-3A7A-B4DC-7070-77A4786CE08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C7BCAA6-8A9C-BB79-9888-7DBBFDBCA8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0" y="6413208"/>
            <a:ext cx="914400" cy="193040"/>
          </a:xfrm>
          <a:prstGeom prst="rect">
            <a:avLst/>
          </a:prstGeom>
        </p:spPr>
      </p:pic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2D92EE01-92FE-27B7-8491-8AE3AAC0FEF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04900" y="1905002"/>
            <a:ext cx="10477499" cy="4267198"/>
          </a:xfrm>
        </p:spPr>
        <p:txBody>
          <a:bodyPr>
            <a:noAutofit/>
          </a:bodyPr>
          <a:lstStyle>
            <a:lvl1pPr marL="174625" indent="-174625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342900" indent="-168275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519113" indent="-176213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3pPr>
            <a:lvl4pPr marL="685800" indent="-166688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4pPr>
            <a:lvl5pPr marL="862013" indent="-176213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Vertical Text Placeholder 13">
            <a:extLst>
              <a:ext uri="{FF2B5EF4-FFF2-40B4-BE49-F238E27FC236}">
                <a16:creationId xmlns:a16="http://schemas.microsoft.com/office/drawing/2014/main" id="{E932BD03-3866-775C-FCE1-9468113E4954}"/>
              </a:ext>
            </a:extLst>
          </p:cNvPr>
          <p:cNvSpPr>
            <a:spLocks noGrp="1"/>
          </p:cNvSpPr>
          <p:nvPr>
            <p:ph type="body" orient="vert" sz="quarter" idx="17" hasCustomPrompt="1"/>
          </p:nvPr>
        </p:nvSpPr>
        <p:spPr>
          <a:xfrm rot="10800000">
            <a:off x="0" y="685800"/>
            <a:ext cx="609600" cy="5486399"/>
          </a:xfrm>
        </p:spPr>
        <p:txBody>
          <a:bodyPr vert="eaVert" anchor="ctr">
            <a:noAutofit/>
          </a:bodyPr>
          <a:lstStyle>
            <a:lvl1pPr marL="0" indent="0" algn="ctr">
              <a:buNone/>
              <a:defRPr sz="1200" spc="3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SECTION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7BE156D-8781-713E-5E40-43CBF27014EB}"/>
              </a:ext>
            </a:extLst>
          </p:cNvPr>
          <p:cNvCxnSpPr/>
          <p:nvPr/>
        </p:nvCxnSpPr>
        <p:spPr>
          <a:xfrm>
            <a:off x="609600" y="0"/>
            <a:ext cx="0" cy="6858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D3877212-0337-0A89-2140-1837D97F80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356349"/>
            <a:ext cx="6225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A16F8ED-7337-F64C-865A-41A1F48E54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50D7E829-0820-3DB9-FA55-7C961469D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685800"/>
            <a:ext cx="10477497" cy="898555"/>
          </a:xfrm>
        </p:spPr>
        <p:txBody>
          <a:bodyPr anchor="t" anchorCtr="0">
            <a:noAutofit/>
          </a:bodyPr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B501AF5-DA14-25DC-690B-6BE0D2DFE23C}"/>
              </a:ext>
            </a:extLst>
          </p:cNvPr>
          <p:cNvSpPr txBox="1"/>
          <p:nvPr/>
        </p:nvSpPr>
        <p:spPr>
          <a:xfrm>
            <a:off x="866646" y="6450574"/>
            <a:ext cx="1505540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0" i="0" spc="0" dirty="0">
                <a:solidFill>
                  <a:schemeClr val="accent6"/>
                </a:solidFill>
                <a:effectLst/>
                <a:latin typeface="+mn-lt"/>
              </a:rPr>
              <a:t>CONFIDENTIAL AND PROPRIETARY</a:t>
            </a:r>
            <a:endParaRPr lang="en-US" sz="600" spc="0" dirty="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CCF426-203E-F0D3-135E-515C526F66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BE54C32-2BB7-77D9-3824-67F590411FE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68000" y="6413208"/>
            <a:ext cx="914400" cy="19304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8E2E4EB-0A9C-7517-A7A0-266C1E29BA14}"/>
              </a:ext>
            </a:extLst>
          </p:cNvPr>
          <p:cNvCxnSpPr/>
          <p:nvPr userDrawn="1"/>
        </p:nvCxnSpPr>
        <p:spPr>
          <a:xfrm>
            <a:off x="609600" y="0"/>
            <a:ext cx="0" cy="6858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C8B53270-17E5-5002-4136-FA9480EBBBAD}"/>
              </a:ext>
            </a:extLst>
          </p:cNvPr>
          <p:cNvSpPr txBox="1"/>
          <p:nvPr userDrawn="1"/>
        </p:nvSpPr>
        <p:spPr>
          <a:xfrm>
            <a:off x="866646" y="6450574"/>
            <a:ext cx="1505540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0" i="0" spc="0" dirty="0">
                <a:solidFill>
                  <a:schemeClr val="accent6"/>
                </a:solidFill>
                <a:effectLst/>
                <a:latin typeface="+mn-lt"/>
              </a:rPr>
              <a:t>CONFIDENTIAL AND PROPRIETARY</a:t>
            </a:r>
            <a:endParaRPr lang="en-US" sz="600" spc="0" dirty="0">
              <a:solidFill>
                <a:schemeClr val="accent6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6140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8" orient="horz" pos="2160">
          <p15:clr>
            <a:srgbClr val="FBAE40"/>
          </p15:clr>
        </p15:guide>
        <p15:guide id="9" pos="3840">
          <p15:clr>
            <a:srgbClr val="FBAE40"/>
          </p15:clr>
        </p15:guide>
        <p15:guide id="10" pos="384">
          <p15:clr>
            <a:srgbClr val="FBAE40"/>
          </p15:clr>
        </p15:guide>
        <p15:guide id="11" pos="7296">
          <p15:clr>
            <a:srgbClr val="FBAE40"/>
          </p15:clr>
        </p15:guide>
        <p15:guide id="12" orient="horz" pos="432">
          <p15:clr>
            <a:srgbClr val="FBAE40"/>
          </p15:clr>
        </p15:guide>
        <p15:guide id="13" orient="horz" pos="3888">
          <p15:clr>
            <a:srgbClr val="FBAE40"/>
          </p15:clr>
        </p15:guide>
        <p15:guide id="14" pos="696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Slide">
    <p:bg>
      <p:bgPr>
        <a:solidFill>
          <a:schemeClr val="bg1">
            <a:alpha val="20231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604697A-D709-468B-5F26-216AEDAA226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C7BCAA6-8A9C-BB79-9888-7DBBFDBCA8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0" y="6413208"/>
            <a:ext cx="914400" cy="193040"/>
          </a:xfrm>
          <a:prstGeom prst="rect">
            <a:avLst/>
          </a:prstGeom>
        </p:spPr>
      </p:pic>
      <p:sp>
        <p:nvSpPr>
          <p:cNvPr id="7" name="Vertical Text Placeholder 13">
            <a:extLst>
              <a:ext uri="{FF2B5EF4-FFF2-40B4-BE49-F238E27FC236}">
                <a16:creationId xmlns:a16="http://schemas.microsoft.com/office/drawing/2014/main" id="{615AF287-335F-BB55-C118-E2B304809BF5}"/>
              </a:ext>
            </a:extLst>
          </p:cNvPr>
          <p:cNvSpPr>
            <a:spLocks noGrp="1"/>
          </p:cNvSpPr>
          <p:nvPr>
            <p:ph type="body" orient="vert" sz="quarter" idx="17" hasCustomPrompt="1"/>
          </p:nvPr>
        </p:nvSpPr>
        <p:spPr>
          <a:xfrm rot="10800000">
            <a:off x="0" y="685800"/>
            <a:ext cx="609600" cy="5486399"/>
          </a:xfrm>
        </p:spPr>
        <p:txBody>
          <a:bodyPr vert="eaVert" anchor="ctr">
            <a:noAutofit/>
          </a:bodyPr>
          <a:lstStyle>
            <a:lvl1pPr marL="0" indent="0" algn="ctr">
              <a:buNone/>
              <a:defRPr sz="1200" spc="3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SECTION TITLE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24788C2-7F37-8B51-377F-4FDB4CF8E34D}"/>
              </a:ext>
            </a:extLst>
          </p:cNvPr>
          <p:cNvCxnSpPr/>
          <p:nvPr/>
        </p:nvCxnSpPr>
        <p:spPr>
          <a:xfrm>
            <a:off x="609600" y="0"/>
            <a:ext cx="0" cy="6858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602A5F3B-3ABB-9E8C-64CA-3C1440FE24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356349"/>
            <a:ext cx="6225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A16F8ED-7337-F64C-865A-41A1F48E54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6075AE4F-120B-4A06-3546-84A4BC13F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685800"/>
            <a:ext cx="10477497" cy="898555"/>
          </a:xfrm>
        </p:spPr>
        <p:txBody>
          <a:bodyPr anchor="t" anchorCtr="0">
            <a:noAutofit/>
          </a:bodyPr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C96517-9121-C161-F1E9-15371A0F06D3}"/>
              </a:ext>
            </a:extLst>
          </p:cNvPr>
          <p:cNvSpPr txBox="1"/>
          <p:nvPr/>
        </p:nvSpPr>
        <p:spPr>
          <a:xfrm>
            <a:off x="866646" y="6450574"/>
            <a:ext cx="1505540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0" i="0" spc="0" dirty="0">
                <a:solidFill>
                  <a:schemeClr val="accent6"/>
                </a:solidFill>
                <a:effectLst/>
                <a:latin typeface="+mn-lt"/>
              </a:rPr>
              <a:t>CONFIDENTIAL AND PROPRIETARY</a:t>
            </a:r>
            <a:endParaRPr lang="en-US" sz="600" spc="0" dirty="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9CE62A-B226-94CC-A1C5-DA5BB97A8A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9D9950B-F058-49EB-D41B-0381B1853A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68000" y="6413208"/>
            <a:ext cx="914400" cy="19304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67A3AD3-A22D-D99B-AC5B-7DC51A6415E9}"/>
              </a:ext>
            </a:extLst>
          </p:cNvPr>
          <p:cNvCxnSpPr/>
          <p:nvPr userDrawn="1"/>
        </p:nvCxnSpPr>
        <p:spPr>
          <a:xfrm>
            <a:off x="609600" y="0"/>
            <a:ext cx="0" cy="6858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57476589-E509-2FAF-E925-6F30B1F5D161}"/>
              </a:ext>
            </a:extLst>
          </p:cNvPr>
          <p:cNvSpPr txBox="1"/>
          <p:nvPr userDrawn="1"/>
        </p:nvSpPr>
        <p:spPr>
          <a:xfrm>
            <a:off x="866646" y="6450574"/>
            <a:ext cx="1505540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0" i="0" spc="0" dirty="0">
                <a:solidFill>
                  <a:schemeClr val="accent6"/>
                </a:solidFill>
                <a:effectLst/>
                <a:latin typeface="+mn-lt"/>
              </a:rPr>
              <a:t>CONFIDENTIAL AND PROPRIETARY</a:t>
            </a:r>
            <a:endParaRPr lang="en-US" sz="600" spc="0" dirty="0">
              <a:solidFill>
                <a:schemeClr val="accent6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936983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8" orient="horz" pos="2160">
          <p15:clr>
            <a:srgbClr val="FBAE40"/>
          </p15:clr>
        </p15:guide>
        <p15:guide id="9" pos="3840">
          <p15:clr>
            <a:srgbClr val="FBAE40"/>
          </p15:clr>
        </p15:guide>
        <p15:guide id="10" pos="384">
          <p15:clr>
            <a:srgbClr val="FBAE40"/>
          </p15:clr>
        </p15:guide>
        <p15:guide id="11" pos="7296">
          <p15:clr>
            <a:srgbClr val="FBAE40"/>
          </p15:clr>
        </p15:guide>
        <p15:guide id="12" orient="horz" pos="432">
          <p15:clr>
            <a:srgbClr val="FBAE40"/>
          </p15:clr>
        </p15:guide>
        <p15:guide id="13" orient="horz" pos="3888">
          <p15:clr>
            <a:srgbClr val="FBAE40"/>
          </p15:clr>
        </p15:guide>
        <p15:guide id="14" pos="69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A923F-45A3-91CF-27AD-9E90027AC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EABB01-DE69-4CC8-7A08-A47E8B1E6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081FA-8B60-403B-8DFC-CF6918287ACA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511720-68ED-7714-1186-EE32099E3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8AA9F4-A6ED-F8B1-DA45-3044AD5C0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7E908-123A-495D-BB02-24CB9814F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3510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uo Tone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33A5B1-346C-28CF-F35A-684390D389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38"/>
          <a:stretch/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1BDC2BF-8820-FC99-DBF8-B4CB069C7A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0" y="6413208"/>
            <a:ext cx="914400" cy="193040"/>
          </a:xfrm>
          <a:prstGeom prst="rect">
            <a:avLst/>
          </a:prstGeom>
        </p:spPr>
      </p:pic>
      <p:sp>
        <p:nvSpPr>
          <p:cNvPr id="11" name="Title 2">
            <a:extLst>
              <a:ext uri="{FF2B5EF4-FFF2-40B4-BE49-F238E27FC236}">
                <a16:creationId xmlns:a16="http://schemas.microsoft.com/office/drawing/2014/main" id="{39FA7BC0-5405-10AE-4A90-6E2D7F11C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1" y="685801"/>
            <a:ext cx="4241538" cy="962518"/>
          </a:xfrm>
        </p:spPr>
        <p:txBody>
          <a:bodyPr anchor="t" anchorCtr="0">
            <a:normAutofit/>
          </a:bodyPr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62C1806B-335F-8757-0B68-D13507933B8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04901" y="2780522"/>
            <a:ext cx="4241537" cy="3391677"/>
          </a:xfrm>
        </p:spPr>
        <p:txBody>
          <a:bodyPr>
            <a:normAutofit/>
          </a:bodyPr>
          <a:lstStyle>
            <a:lvl1pPr marL="174625" indent="-174625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1pPr>
            <a:lvl2pPr marL="342900" indent="-168275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2pPr>
            <a:lvl3pPr marL="519113" indent="-176213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3pPr>
            <a:lvl4pPr marL="685800" indent="-166688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862013" indent="-176213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CA37AB25-BC89-875F-8CC8-E6867A7A924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04901" y="1905002"/>
            <a:ext cx="4241537" cy="618837"/>
          </a:xfrm>
        </p:spPr>
        <p:txBody>
          <a:bodyPr anchor="ctr" anchorCtr="0">
            <a:noAutofit/>
          </a:bodyPr>
          <a:lstStyle>
            <a:lvl1pPr marL="0" indent="0">
              <a:buClr>
                <a:schemeClr val="accent2"/>
              </a:buClr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Clr>
                <a:schemeClr val="accent2"/>
              </a:buClr>
              <a:buNone/>
              <a:defRPr sz="1800" b="1">
                <a:solidFill>
                  <a:schemeClr val="accent2"/>
                </a:solidFill>
              </a:defRPr>
            </a:lvl2pPr>
            <a:lvl3pPr marL="914400" indent="0">
              <a:buClr>
                <a:schemeClr val="accent2"/>
              </a:buClr>
              <a:buNone/>
              <a:defRPr sz="1600" b="1">
                <a:solidFill>
                  <a:schemeClr val="accent2"/>
                </a:solidFill>
              </a:defRPr>
            </a:lvl3pPr>
            <a:lvl4pPr marL="1371600" indent="0">
              <a:buClr>
                <a:schemeClr val="accent2"/>
              </a:buClr>
              <a:buNone/>
              <a:defRPr sz="1400" b="1">
                <a:solidFill>
                  <a:schemeClr val="accent2"/>
                </a:solidFill>
              </a:defRPr>
            </a:lvl4pPr>
            <a:lvl5pPr marL="1828800" indent="0">
              <a:buClr>
                <a:schemeClr val="accent2"/>
              </a:buClr>
              <a:buNone/>
              <a:defRPr sz="1400" b="1">
                <a:solidFill>
                  <a:schemeClr val="accent2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EDA0BB76-434D-FBDE-A638-025C59E535E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020509" y="1227559"/>
            <a:ext cx="4066590" cy="4402881"/>
          </a:xfrm>
        </p:spPr>
        <p:txBody>
          <a:bodyPr anchor="ctr" anchorCtr="0">
            <a:normAutofit/>
          </a:bodyPr>
          <a:lstStyle>
            <a:lvl1pPr marL="174625" indent="-174625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2400">
                <a:solidFill>
                  <a:schemeClr val="bg1"/>
                </a:solidFill>
              </a:defRPr>
            </a:lvl1pPr>
            <a:lvl2pPr marL="342900" indent="-168275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2400">
                <a:solidFill>
                  <a:schemeClr val="bg1"/>
                </a:solidFill>
              </a:defRPr>
            </a:lvl2pPr>
            <a:lvl3pPr marL="519113" indent="-176213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2400">
                <a:solidFill>
                  <a:schemeClr val="bg1"/>
                </a:solidFill>
              </a:defRPr>
            </a:lvl3pPr>
            <a:lvl4pPr marL="685800" indent="-166688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2400">
                <a:solidFill>
                  <a:schemeClr val="bg1"/>
                </a:solidFill>
              </a:defRPr>
            </a:lvl4pPr>
            <a:lvl5pPr marL="862013" indent="-176213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Vertical Text Placeholder 13">
            <a:extLst>
              <a:ext uri="{FF2B5EF4-FFF2-40B4-BE49-F238E27FC236}">
                <a16:creationId xmlns:a16="http://schemas.microsoft.com/office/drawing/2014/main" id="{F62ABCFB-1038-080C-DFEB-02D136BAD73D}"/>
              </a:ext>
            </a:extLst>
          </p:cNvPr>
          <p:cNvSpPr>
            <a:spLocks noGrp="1"/>
          </p:cNvSpPr>
          <p:nvPr>
            <p:ph type="body" orient="vert" sz="quarter" idx="17" hasCustomPrompt="1"/>
          </p:nvPr>
        </p:nvSpPr>
        <p:spPr>
          <a:xfrm rot="10800000">
            <a:off x="0" y="685800"/>
            <a:ext cx="609600" cy="5486399"/>
          </a:xfrm>
        </p:spPr>
        <p:txBody>
          <a:bodyPr vert="eaVert" anchor="ctr">
            <a:noAutofit/>
          </a:bodyPr>
          <a:lstStyle>
            <a:lvl1pPr marL="0" indent="0" algn="ctr">
              <a:buNone/>
              <a:defRPr sz="1200" spc="3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SECTION TITLE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C09511E-FE03-5C14-D617-57CD62B8C636}"/>
              </a:ext>
            </a:extLst>
          </p:cNvPr>
          <p:cNvCxnSpPr/>
          <p:nvPr/>
        </p:nvCxnSpPr>
        <p:spPr>
          <a:xfrm>
            <a:off x="609600" y="0"/>
            <a:ext cx="0" cy="6858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59E3E640-317A-4ADD-D8BD-E44B7373B6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356349"/>
            <a:ext cx="6225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A16F8ED-7337-F64C-865A-41A1F48E54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1FFB95C-B634-6461-420F-F4C9EBEAEF22}"/>
              </a:ext>
            </a:extLst>
          </p:cNvPr>
          <p:cNvSpPr txBox="1"/>
          <p:nvPr/>
        </p:nvSpPr>
        <p:spPr>
          <a:xfrm>
            <a:off x="866646" y="6450574"/>
            <a:ext cx="1505540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0" i="0" spc="0" dirty="0">
                <a:solidFill>
                  <a:schemeClr val="accent6"/>
                </a:solidFill>
                <a:effectLst/>
                <a:latin typeface="+mn-lt"/>
              </a:rPr>
              <a:t>CONFIDENTIAL AND PROPRIETARY</a:t>
            </a:r>
            <a:endParaRPr lang="en-US" sz="600" spc="0" dirty="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B4AE8C-618D-33A8-09B3-FC79E4D8C8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538"/>
          <a:stretch/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D473B51-EF8E-EAC8-1AD6-7C52A4CA0C3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68000" y="6413208"/>
            <a:ext cx="914400" cy="19304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FDF125D-0C05-67EC-52FB-6F14F1B84B39}"/>
              </a:ext>
            </a:extLst>
          </p:cNvPr>
          <p:cNvCxnSpPr/>
          <p:nvPr userDrawn="1"/>
        </p:nvCxnSpPr>
        <p:spPr>
          <a:xfrm>
            <a:off x="609600" y="0"/>
            <a:ext cx="0" cy="6858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65693807-D259-EBF7-9375-B7F12F348649}"/>
              </a:ext>
            </a:extLst>
          </p:cNvPr>
          <p:cNvSpPr txBox="1"/>
          <p:nvPr userDrawn="1"/>
        </p:nvSpPr>
        <p:spPr>
          <a:xfrm>
            <a:off x="866646" y="6450574"/>
            <a:ext cx="1505540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0" i="0" spc="0" dirty="0">
                <a:solidFill>
                  <a:schemeClr val="accent6"/>
                </a:solidFill>
                <a:effectLst/>
                <a:latin typeface="+mn-lt"/>
              </a:rPr>
              <a:t>CONFIDENTIAL AND PROPRIETARY</a:t>
            </a:r>
            <a:endParaRPr lang="en-US" sz="600" spc="0" dirty="0">
              <a:solidFill>
                <a:schemeClr val="accent6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323721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>
          <p15:clr>
            <a:srgbClr val="FBAE40"/>
          </p15:clr>
        </p15:guide>
        <p15:guide id="8" pos="3840">
          <p15:clr>
            <a:srgbClr val="FBAE40"/>
          </p15:clr>
        </p15:guide>
        <p15:guide id="9" pos="384">
          <p15:clr>
            <a:srgbClr val="FBAE40"/>
          </p15:clr>
        </p15:guide>
        <p15:guide id="10" pos="7296">
          <p15:clr>
            <a:srgbClr val="FBAE40"/>
          </p15:clr>
        </p15:guide>
        <p15:guide id="11" orient="horz" pos="432">
          <p15:clr>
            <a:srgbClr val="FBAE40"/>
          </p15:clr>
        </p15:guide>
        <p15:guide id="12" orient="horz" pos="388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535E74-4744-BE15-5F52-C4C62DF0A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081FA-8B60-403B-8DFC-CF6918287ACA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FC8359-893A-7586-AA98-E305FCE4B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291D77-C124-D0C4-BAF7-022A2EFC6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7E908-123A-495D-BB02-24CB9814F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795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60512-E79E-BAD6-9C3D-1D8F8AAE5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16F9FA-F062-33C6-7FCC-21665F7A51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027394-8649-A384-21D5-68982ED6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D04EBA-E010-9298-D17C-DFB05842A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081FA-8B60-403B-8DFC-CF6918287ACA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1B1070-4F9C-36AE-04D1-43CAFFAE4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1A2E9F-AF03-B908-106E-330A50D4C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7E908-123A-495D-BB02-24CB9814F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089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FA86D-F78E-3363-E962-F3BB3DD68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465B68-8EB5-BDD2-1689-B8F04245FE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1DA12C-88E8-5379-3054-BF349DC6D8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9A229A-91B0-CE49-0720-1D1BBE007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081FA-8B60-403B-8DFC-CF6918287ACA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E5E391-AC11-FE21-031D-C43833460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AF3F17-FFD2-0D0A-ABBB-970523924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7E908-123A-495D-BB02-24CB9814F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15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9" Type="http://schemas.openxmlformats.org/officeDocument/2006/relationships/slideLayout" Target="../slideLayouts/slideLayout51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34" Type="http://schemas.openxmlformats.org/officeDocument/2006/relationships/slideLayout" Target="../slideLayouts/slideLayout46.xml"/><Relationship Id="rId42" Type="http://schemas.openxmlformats.org/officeDocument/2006/relationships/slideLayout" Target="../slideLayouts/slideLayout54.xml"/><Relationship Id="rId47" Type="http://schemas.openxmlformats.org/officeDocument/2006/relationships/slideLayout" Target="../slideLayouts/slideLayout59.xml"/><Relationship Id="rId50" Type="http://schemas.openxmlformats.org/officeDocument/2006/relationships/image" Target="../media/image1.svg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33" Type="http://schemas.openxmlformats.org/officeDocument/2006/relationships/slideLayout" Target="../slideLayouts/slideLayout45.xml"/><Relationship Id="rId38" Type="http://schemas.openxmlformats.org/officeDocument/2006/relationships/slideLayout" Target="../slideLayouts/slideLayout50.xml"/><Relationship Id="rId46" Type="http://schemas.openxmlformats.org/officeDocument/2006/relationships/slideLayout" Target="../slideLayouts/slideLayout58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29" Type="http://schemas.openxmlformats.org/officeDocument/2006/relationships/slideLayout" Target="../slideLayouts/slideLayout41.xml"/><Relationship Id="rId41" Type="http://schemas.openxmlformats.org/officeDocument/2006/relationships/slideLayout" Target="../slideLayouts/slideLayout53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32" Type="http://schemas.openxmlformats.org/officeDocument/2006/relationships/slideLayout" Target="../slideLayouts/slideLayout44.xml"/><Relationship Id="rId37" Type="http://schemas.openxmlformats.org/officeDocument/2006/relationships/slideLayout" Target="../slideLayouts/slideLayout49.xml"/><Relationship Id="rId40" Type="http://schemas.openxmlformats.org/officeDocument/2006/relationships/slideLayout" Target="../slideLayouts/slideLayout52.xml"/><Relationship Id="rId45" Type="http://schemas.openxmlformats.org/officeDocument/2006/relationships/slideLayout" Target="../slideLayouts/slideLayout57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36" Type="http://schemas.openxmlformats.org/officeDocument/2006/relationships/slideLayout" Target="../slideLayouts/slideLayout48.xml"/><Relationship Id="rId49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31" Type="http://schemas.openxmlformats.org/officeDocument/2006/relationships/slideLayout" Target="../slideLayouts/slideLayout43.xml"/><Relationship Id="rId44" Type="http://schemas.openxmlformats.org/officeDocument/2006/relationships/slideLayout" Target="../slideLayouts/slideLayout56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Relationship Id="rId30" Type="http://schemas.openxmlformats.org/officeDocument/2006/relationships/slideLayout" Target="../slideLayouts/slideLayout42.xml"/><Relationship Id="rId35" Type="http://schemas.openxmlformats.org/officeDocument/2006/relationships/slideLayout" Target="../slideLayouts/slideLayout47.xml"/><Relationship Id="rId43" Type="http://schemas.openxmlformats.org/officeDocument/2006/relationships/slideLayout" Target="../slideLayouts/slideLayout55.xml"/><Relationship Id="rId48" Type="http://schemas.openxmlformats.org/officeDocument/2006/relationships/slideLayout" Target="../slideLayouts/slideLayout60.xml"/><Relationship Id="rId8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29C72D-D963-D582-2DA7-4347283D1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B32361-2379-19B9-A3B1-02BAA73D97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EF4945-8CB3-63BD-B3BB-7117B3C9AF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A081FA-8B60-403B-8DFC-CF6918287ACA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90F274-3E02-967E-DFF6-A7A6061693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E1F0E2-8E6B-CCAC-F9DA-C01339FAF0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77E908-123A-495D-BB02-24CB9814F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41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7AE723A-1CD3-C976-D546-D7B1E1A72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3309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5A2E2D-CDA6-D65D-5A28-67459EB16D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1684948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98C54377-C373-3751-A275-A17B11FE1BB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0"/>
              </a:ext>
            </a:extLst>
          </a:blip>
          <a:stretch>
            <a:fillRect/>
          </a:stretch>
        </p:blipFill>
        <p:spPr>
          <a:xfrm>
            <a:off x="178777" y="6474193"/>
            <a:ext cx="820683" cy="19858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00D8F4A-848B-F513-FE1A-5A86C8B8CF84}"/>
              </a:ext>
            </a:extLst>
          </p:cNvPr>
          <p:cNvSpPr txBox="1"/>
          <p:nvPr userDrawn="1"/>
        </p:nvSpPr>
        <p:spPr>
          <a:xfrm>
            <a:off x="11616267" y="6570337"/>
            <a:ext cx="38988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39BFE1BD-C136-3F41-856A-526B10A97418}" type="slidenum">
              <a:rPr lang="en-US" sz="900" smtClean="0">
                <a:solidFill>
                  <a:schemeClr val="tx1"/>
                </a:solidFill>
              </a:rPr>
              <a:pPr algn="r"/>
              <a:t>‹#›</a:t>
            </a:fld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A225B6-A2B9-C109-E112-6ACDED1B4458}"/>
              </a:ext>
            </a:extLst>
          </p:cNvPr>
          <p:cNvSpPr txBox="1"/>
          <p:nvPr userDrawn="1"/>
        </p:nvSpPr>
        <p:spPr>
          <a:xfrm>
            <a:off x="9144000" y="6570337"/>
            <a:ext cx="235359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dirty="0">
                <a:solidFill>
                  <a:schemeClr val="tx1"/>
                </a:solidFill>
              </a:rPr>
              <a:t>©2025 Ellucian. Confidential and Proprietary</a:t>
            </a:r>
          </a:p>
        </p:txBody>
      </p:sp>
    </p:spTree>
    <p:extLst>
      <p:ext uri="{BB962C8B-B14F-4D97-AF65-F5344CB8AC3E}">
        <p14:creationId xmlns:p14="http://schemas.microsoft.com/office/powerpoint/2010/main" val="1148796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  <p:sldLayoutId id="2147483682" r:id="rId20"/>
    <p:sldLayoutId id="2147483683" r:id="rId21"/>
    <p:sldLayoutId id="2147483684" r:id="rId22"/>
    <p:sldLayoutId id="2147483685" r:id="rId23"/>
    <p:sldLayoutId id="2147483686" r:id="rId24"/>
    <p:sldLayoutId id="2147483687" r:id="rId25"/>
    <p:sldLayoutId id="2147483688" r:id="rId26"/>
    <p:sldLayoutId id="2147483689" r:id="rId27"/>
    <p:sldLayoutId id="2147483690" r:id="rId28"/>
    <p:sldLayoutId id="2147483691" r:id="rId29"/>
    <p:sldLayoutId id="2147483692" r:id="rId30"/>
    <p:sldLayoutId id="2147483693" r:id="rId31"/>
    <p:sldLayoutId id="2147483694" r:id="rId32"/>
    <p:sldLayoutId id="2147483695" r:id="rId33"/>
    <p:sldLayoutId id="2147483696" r:id="rId34"/>
    <p:sldLayoutId id="2147483697" r:id="rId35"/>
    <p:sldLayoutId id="2147483698" r:id="rId36"/>
    <p:sldLayoutId id="2147483699" r:id="rId37"/>
    <p:sldLayoutId id="2147483700" r:id="rId38"/>
    <p:sldLayoutId id="2147483701" r:id="rId39"/>
    <p:sldLayoutId id="2147483702" r:id="rId40"/>
    <p:sldLayoutId id="2147483703" r:id="rId41"/>
    <p:sldLayoutId id="2147483704" r:id="rId42"/>
    <p:sldLayoutId id="2147483705" r:id="rId43"/>
    <p:sldLayoutId id="2147483706" r:id="rId44"/>
    <p:sldLayoutId id="2147483707" r:id="rId45"/>
    <p:sldLayoutId id="2147483708" r:id="rId46"/>
    <p:sldLayoutId id="2147483709" r:id="rId47"/>
    <p:sldLayoutId id="2147483710" r:id="rId4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77850" indent="-233363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Wingdings" pitchFamily="2" charset="2"/>
        <a:buChar char="§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923925" indent="-233363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Courier New" panose="02070309020205020404" pitchFamily="49" charset="0"/>
        <a:buChar char="o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58888" indent="-223838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4963" indent="-223838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Wingdings" pitchFamily="2" charset="2"/>
        <a:buChar char="§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Samantha.Kessler@ellucian.com" TargetMode="External"/><Relationship Id="rId5" Type="http://schemas.openxmlformats.org/officeDocument/2006/relationships/hyperlink" Target="mailto:Kimberly.Droniak@quinnipiac.edu" TargetMode="Externa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8.svg"/><Relationship Id="rId5" Type="http://schemas.openxmlformats.org/officeDocument/2006/relationships/image" Target="../media/image17.svg"/><Relationship Id="rId4" Type="http://schemas.openxmlformats.org/officeDocument/2006/relationships/image" Target="../media/image1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8E15BCB5-B603-08A2-2790-AA0528BC2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372" y="351794"/>
            <a:ext cx="4458827" cy="2012382"/>
          </a:xfrm>
        </p:spPr>
        <p:txBody>
          <a:bodyPr anchor="b">
            <a:normAutofit/>
          </a:bodyPr>
          <a:lstStyle/>
          <a:p>
            <a:r>
              <a:rPr lang="en-US" sz="5400" b="1" dirty="0">
                <a:solidFill>
                  <a:srgbClr val="002D62"/>
                </a:solidFill>
              </a:rPr>
              <a:t>From Insight to Action</a:t>
            </a:r>
            <a:endParaRPr lang="en-US" sz="5400" dirty="0">
              <a:solidFill>
                <a:srgbClr val="002D62"/>
              </a:solidFill>
            </a:endParaRPr>
          </a:p>
        </p:txBody>
      </p:sp>
      <p:sp>
        <p:nvSpPr>
          <p:cNvPr id="26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8115E9-5862-A822-2283-CE0661ED72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10" r="30410"/>
          <a:stretch/>
        </p:blipFill>
        <p:spPr>
          <a:xfrm>
            <a:off x="5318848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C991082-3BD5-9AB5-F88B-221D795B7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66" y="3608989"/>
            <a:ext cx="3138347" cy="224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873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563728" y="384050"/>
            <a:ext cx="10241280" cy="12527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600" b="1" i="1" dirty="0">
                <a:solidFill>
                  <a:srgbClr val="002D62"/>
                </a:solidFill>
                <a:latin typeface="Arial" pitchFamily="34" charset="0"/>
                <a:cs typeface="Arial" pitchFamily="34" charset="-120"/>
              </a:rPr>
              <a:t>Regular Maintenance </a:t>
            </a:r>
            <a:r>
              <a:rPr lang="en-US" sz="2600" b="1" i="1" dirty="0">
                <a:solidFill>
                  <a:srgbClr val="002D62"/>
                </a:solidFill>
                <a:latin typeface="Arial" pitchFamily="34" charset="0"/>
                <a:cs typeface="Arial" pitchFamily="34" charset="-120"/>
                <a:sym typeface="Wingdings" panose="05000000000000000000" pitchFamily="2" charset="2"/>
              </a:rPr>
              <a:t></a:t>
            </a:r>
            <a:r>
              <a:rPr lang="en-US" sz="2600" b="1" i="1" dirty="0">
                <a:solidFill>
                  <a:srgbClr val="002D62"/>
                </a:solidFill>
                <a:latin typeface="Arial" pitchFamily="34" charset="0"/>
                <a:cs typeface="Arial" pitchFamily="34" charset="-120"/>
              </a:rPr>
              <a:t> Crossing the Finish Line </a:t>
            </a:r>
            <a:br>
              <a:rPr lang="en-US" sz="2600" b="1" i="1" dirty="0">
                <a:solidFill>
                  <a:srgbClr val="002D62"/>
                </a:solidFill>
                <a:latin typeface="Arial" pitchFamily="34" charset="0"/>
                <a:cs typeface="Arial" pitchFamily="34" charset="-120"/>
              </a:rPr>
            </a:br>
            <a:br>
              <a:rPr lang="en-US" sz="2600" b="1" i="1" dirty="0">
                <a:solidFill>
                  <a:srgbClr val="002D62"/>
                </a:solidFill>
                <a:latin typeface="Arial" pitchFamily="34" charset="0"/>
                <a:cs typeface="Arial" pitchFamily="34" charset="-120"/>
              </a:rPr>
            </a:br>
            <a:r>
              <a:rPr lang="en-US" sz="2600" b="1" i="1" dirty="0">
                <a:solidFill>
                  <a:srgbClr val="002D62"/>
                </a:solidFill>
                <a:latin typeface="Arial" pitchFamily="34" charset="0"/>
                <a:cs typeface="Arial" pitchFamily="34" charset="-120"/>
                <a:sym typeface="Wingdings" panose="05000000000000000000" pitchFamily="2" charset="2"/>
              </a:rPr>
              <a:t> </a:t>
            </a:r>
            <a:r>
              <a:rPr lang="en-US" sz="2600" b="1" i="1" dirty="0">
                <a:solidFill>
                  <a:srgbClr val="002D62"/>
                </a:solidFill>
                <a:latin typeface="Arial" pitchFamily="34" charset="0"/>
                <a:cs typeface="Arial" pitchFamily="34" charset="-120"/>
              </a:rPr>
              <a:t>Long-lasting IT Adventures</a:t>
            </a:r>
            <a:endParaRPr lang="en-US" sz="2600" i="1" dirty="0"/>
          </a:p>
        </p:txBody>
      </p:sp>
      <p:pic>
        <p:nvPicPr>
          <p:cNvPr id="4" name="Image 0" descr="assets/underline.png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1627632"/>
            <a:ext cx="2743200" cy="146304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746608" y="2194560"/>
            <a:ext cx="3291840" cy="3822192"/>
          </a:xfrm>
          <a:prstGeom prst="roundRect">
            <a:avLst>
              <a:gd name="adj" fmla="val 2778"/>
            </a:avLst>
          </a:prstGeom>
          <a:solidFill>
            <a:srgbClr val="FFFFFF"/>
          </a:solidFill>
          <a:ln w="15875">
            <a:solidFill>
              <a:srgbClr val="E4E8ED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1158088" y="2606040"/>
            <a:ext cx="822960" cy="822960"/>
          </a:xfrm>
          <a:prstGeom prst="ellipse">
            <a:avLst/>
          </a:prstGeom>
          <a:solidFill>
            <a:srgbClr val="E9713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1158088" y="260604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800" dirty="0"/>
          </a:p>
        </p:txBody>
      </p:sp>
      <p:sp>
        <p:nvSpPr>
          <p:cNvPr id="8" name="Text 5"/>
          <p:cNvSpPr/>
          <p:nvPr/>
        </p:nvSpPr>
        <p:spPr>
          <a:xfrm>
            <a:off x="1158088" y="36118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100" dirty="0"/>
          </a:p>
        </p:txBody>
      </p:sp>
      <p:sp>
        <p:nvSpPr>
          <p:cNvPr id="9" name="Text 6"/>
          <p:cNvSpPr/>
          <p:nvPr/>
        </p:nvSpPr>
        <p:spPr>
          <a:xfrm>
            <a:off x="1158087" y="3611880"/>
            <a:ext cx="2737507" cy="24048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002D62"/>
                </a:solidFill>
                <a:latin typeface="Arial" pitchFamily="34" charset="0"/>
                <a:cs typeface="Arial" pitchFamily="34" charset="-120"/>
              </a:rPr>
              <a:t>Diagnose Gaps</a:t>
            </a:r>
            <a:br>
              <a:rPr lang="en-US" sz="2000" b="1" dirty="0">
                <a:solidFill>
                  <a:srgbClr val="002D62"/>
                </a:solidFill>
                <a:latin typeface="Arial" pitchFamily="34" charset="0"/>
                <a:cs typeface="Arial" pitchFamily="34" charset="-120"/>
              </a:rPr>
            </a:br>
            <a:endParaRPr lang="en-US" sz="20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 dirty="0"/>
              <a:t>User understanding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 dirty="0"/>
              <a:t>Engagement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 dirty="0"/>
              <a:t>Education &amp; Training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 dirty="0"/>
              <a:t>Adoption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 dirty="0"/>
              <a:t>Support Needs </a:t>
            </a:r>
          </a:p>
        </p:txBody>
      </p:sp>
      <p:sp>
        <p:nvSpPr>
          <p:cNvPr id="10" name="Shape 7"/>
          <p:cNvSpPr/>
          <p:nvPr/>
        </p:nvSpPr>
        <p:spPr>
          <a:xfrm>
            <a:off x="4449928" y="2194559"/>
            <a:ext cx="3291840" cy="3822191"/>
          </a:xfrm>
          <a:prstGeom prst="roundRect">
            <a:avLst>
              <a:gd name="adj" fmla="val 2778"/>
            </a:avLst>
          </a:prstGeom>
          <a:solidFill>
            <a:srgbClr val="FFFFFF"/>
          </a:solidFill>
          <a:ln w="15875">
            <a:solidFill>
              <a:srgbClr val="E4E8ED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4861408" y="2606040"/>
            <a:ext cx="822960" cy="822960"/>
          </a:xfrm>
          <a:prstGeom prst="ellipse">
            <a:avLst/>
          </a:prstGeom>
          <a:solidFill>
            <a:srgbClr val="E9713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4861408" y="260604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800" dirty="0"/>
          </a:p>
        </p:txBody>
      </p:sp>
      <p:sp>
        <p:nvSpPr>
          <p:cNvPr id="13" name="Text 10"/>
          <p:cNvSpPr/>
          <p:nvPr/>
        </p:nvSpPr>
        <p:spPr>
          <a:xfrm>
            <a:off x="4457167" y="3566160"/>
            <a:ext cx="328460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100" dirty="0"/>
          </a:p>
        </p:txBody>
      </p:sp>
      <p:sp>
        <p:nvSpPr>
          <p:cNvPr id="14" name="Text 11"/>
          <p:cNvSpPr/>
          <p:nvPr/>
        </p:nvSpPr>
        <p:spPr>
          <a:xfrm>
            <a:off x="4457165" y="3611880"/>
            <a:ext cx="3180555" cy="24688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000" b="1" dirty="0">
                <a:solidFill>
                  <a:srgbClr val="002D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Translate Project Updates</a:t>
            </a:r>
            <a:br>
              <a:rPr lang="en-US" sz="2000" b="1" dirty="0">
                <a:solidFill>
                  <a:srgbClr val="002D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endParaRPr lang="en-US" sz="20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 dirty="0"/>
              <a:t>Clear, user-centered messaging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 dirty="0"/>
              <a:t>Highlight community impacts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 dirty="0"/>
              <a:t>Relevancy to university mission &amp; vision</a:t>
            </a:r>
          </a:p>
        </p:txBody>
      </p:sp>
      <p:sp>
        <p:nvSpPr>
          <p:cNvPr id="15" name="Shape 12"/>
          <p:cNvSpPr/>
          <p:nvPr/>
        </p:nvSpPr>
        <p:spPr>
          <a:xfrm>
            <a:off x="8160486" y="2194559"/>
            <a:ext cx="3284601" cy="3960621"/>
          </a:xfrm>
          <a:prstGeom prst="roundRect">
            <a:avLst>
              <a:gd name="adj" fmla="val 2778"/>
            </a:avLst>
          </a:prstGeom>
          <a:solidFill>
            <a:srgbClr val="FFFFFF"/>
          </a:solidFill>
          <a:ln w="15875">
            <a:solidFill>
              <a:srgbClr val="E4E8ED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8564728" y="2606040"/>
            <a:ext cx="822960" cy="822960"/>
          </a:xfrm>
          <a:prstGeom prst="ellipse">
            <a:avLst/>
          </a:prstGeom>
          <a:solidFill>
            <a:srgbClr val="E9713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8564728" y="260604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800" dirty="0"/>
          </a:p>
        </p:txBody>
      </p:sp>
      <p:sp>
        <p:nvSpPr>
          <p:cNvPr id="18" name="Text 15"/>
          <p:cNvSpPr/>
          <p:nvPr/>
        </p:nvSpPr>
        <p:spPr>
          <a:xfrm>
            <a:off x="8564727" y="3611880"/>
            <a:ext cx="2880359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100" dirty="0"/>
          </a:p>
        </p:txBody>
      </p:sp>
      <p:sp>
        <p:nvSpPr>
          <p:cNvPr id="19" name="Text 16"/>
          <p:cNvSpPr/>
          <p:nvPr/>
        </p:nvSpPr>
        <p:spPr>
          <a:xfrm>
            <a:off x="8564727" y="3649092"/>
            <a:ext cx="2974130" cy="24688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000" b="1" dirty="0">
                <a:solidFill>
                  <a:srgbClr val="002D62"/>
                </a:solidFill>
                <a:latin typeface="Arial" pitchFamily="34" charset="0"/>
                <a:cs typeface="Arial" pitchFamily="34" charset="-120"/>
              </a:rPr>
              <a:t>Strategy Application</a:t>
            </a:r>
            <a:br>
              <a:rPr lang="en-US" sz="2000" dirty="0"/>
            </a:br>
            <a:endParaRPr lang="en-US" sz="20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 dirty="0"/>
              <a:t>Embed people-focused change practices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 dirty="0"/>
              <a:t>Gain engagement </a:t>
            </a:r>
            <a:r>
              <a:rPr lang="en-US" sz="2000" i="1" dirty="0"/>
              <a:t>“speed”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 dirty="0"/>
              <a:t>Maintain momentum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 dirty="0"/>
              <a:t> Plan for future change</a:t>
            </a:r>
          </a:p>
        </p:txBody>
      </p:sp>
      <p:sp>
        <p:nvSpPr>
          <p:cNvPr id="20" name="Text 1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4360" y="6400800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NERUG 2026 Annual Summer Conference  ·  Framingham State University</a:t>
            </a:r>
            <a:endParaRPr lang="en-US" sz="90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80D78CE4-B4BD-A6F0-EE96-8DA7EB848C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0678" y="374267"/>
            <a:ext cx="2086962" cy="223177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9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build="allAtOnce" animBg="1"/>
      <p:bldP spid="11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C8B0D-2270-A218-7EFB-96518F180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CC9B8B6C-C490-7297-5625-7F7EE85C8B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4EEB3EE-AE86-6D25-60F2-071D8420DD6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529248" y="453344"/>
            <a:ext cx="4458827" cy="2012382"/>
          </a:xfrm>
        </p:spPr>
        <p:txBody>
          <a:bodyPr anchor="b">
            <a:normAutofit/>
          </a:bodyPr>
          <a:lstStyle/>
          <a:p>
            <a:r>
              <a:rPr lang="en-US" sz="4200" b="1" dirty="0">
                <a:solidFill>
                  <a:srgbClr val="002D62"/>
                </a:solidFill>
              </a:rPr>
              <a:t>Questions?</a:t>
            </a:r>
            <a:endParaRPr lang="en-US" sz="4200" dirty="0">
              <a:solidFill>
                <a:srgbClr val="002D62"/>
              </a:solidFill>
            </a:endParaRPr>
          </a:p>
        </p:txBody>
      </p:sp>
      <p:sp>
        <p:nvSpPr>
          <p:cNvPr id="8" name="sketchy line">
            <a:extLst>
              <a:ext uri="{FF2B5EF4-FFF2-40B4-BE49-F238E27FC236}">
                <a16:creationId xmlns:a16="http://schemas.microsoft.com/office/drawing/2014/main" id="{0ED9AAFE-5B20-904C-1F26-9D3C2EA02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AAFAD76-B35F-049C-C78B-74C59D05202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10" r="30410"/>
          <a:stretch/>
        </p:blipFill>
        <p:spPr>
          <a:xfrm>
            <a:off x="5318848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BFDCC17-9EC0-C9DC-C78D-92241FA491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48" y="4473215"/>
            <a:ext cx="3138347" cy="2245304"/>
          </a:xfrm>
          <a:prstGeom prst="rect">
            <a:avLst/>
          </a:prstGeom>
        </p:spPr>
      </p:pic>
      <p:sp>
        <p:nvSpPr>
          <p:cNvPr id="12" name="Text 2">
            <a:extLst>
              <a:ext uri="{FF2B5EF4-FFF2-40B4-BE49-F238E27FC236}">
                <a16:creationId xmlns:a16="http://schemas.microsoft.com/office/drawing/2014/main" id="{B54FD4E0-5C37-B87D-B179-11A59C7762F2}"/>
              </a:ext>
            </a:extLst>
          </p:cNvPr>
          <p:cNvSpPr/>
          <p:nvPr/>
        </p:nvSpPr>
        <p:spPr>
          <a:xfrm>
            <a:off x="640080" y="2671484"/>
            <a:ext cx="5120640" cy="12695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700" dirty="0">
                <a:solidFill>
                  <a:srgbClr val="2F5E88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/>
              </a:rPr>
              <a:t>Kimberly.Droniak@quinnipiac.edu</a:t>
            </a:r>
            <a:endParaRPr lang="en-US" sz="1700" dirty="0">
              <a:solidFill>
                <a:srgbClr val="2F5E88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r>
              <a:rPr lang="en-US" sz="1700" dirty="0">
                <a:solidFill>
                  <a:srgbClr val="2F5E88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"/>
              </a:rPr>
              <a:t>Samantha.Kessler@ellucian.com</a:t>
            </a:r>
            <a:r>
              <a:rPr lang="en-US" sz="1700" dirty="0">
                <a:solidFill>
                  <a:srgbClr val="2F5E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</a:p>
          <a:p>
            <a:endParaRPr lang="en-US" sz="1700" dirty="0">
              <a:solidFill>
                <a:srgbClr val="2F5E88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pic>
        <p:nvPicPr>
          <p:cNvPr id="3" name="Picture 2" descr="A qr code with black squares&#10;&#10;AI-generated content may be incorrect.">
            <a:extLst>
              <a:ext uri="{FF2B5EF4-FFF2-40B4-BE49-F238E27FC236}">
                <a16:creationId xmlns:a16="http://schemas.microsoft.com/office/drawing/2014/main" id="{DBA7EBA2-7F1D-0234-2A7B-89B7F9110EC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121" y="3575602"/>
            <a:ext cx="1516113" cy="151611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D39D451-B281-9883-E260-D7B51492208D}"/>
              </a:ext>
            </a:extLst>
          </p:cNvPr>
          <p:cNvSpPr txBox="1"/>
          <p:nvPr/>
        </p:nvSpPr>
        <p:spPr>
          <a:xfrm>
            <a:off x="5770356" y="3599234"/>
            <a:ext cx="445548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Submit a question </a:t>
            </a:r>
            <a:br>
              <a:rPr lang="en-US" sz="36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36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 </a:t>
            </a:r>
            <a:br>
              <a:rPr lang="en-US" sz="36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36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stay connected here!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48EB127-9C51-3589-172D-327966159E4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37556" y="308511"/>
            <a:ext cx="1515906" cy="201238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31FE907-1AAE-9BD1-B279-4E3C72C6C150}"/>
              </a:ext>
            </a:extLst>
          </p:cNvPr>
          <p:cNvCxnSpPr>
            <a:cxnSpLocks/>
          </p:cNvCxnSpPr>
          <p:nvPr/>
        </p:nvCxnSpPr>
        <p:spPr>
          <a:xfrm flipH="1">
            <a:off x="4196997" y="4007214"/>
            <a:ext cx="1799278" cy="408726"/>
          </a:xfrm>
          <a:prstGeom prst="straightConnector1">
            <a:avLst/>
          </a:prstGeom>
          <a:ln w="117475" cap="rnd" cmpd="sng" algn="ctr">
            <a:solidFill>
              <a:srgbClr val="FFB81C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2668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5CFB023F-2CD1-3DFA-FCAA-2539A256B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ketchy line">
            <a:extLst>
              <a:ext uri="{FF2B5EF4-FFF2-40B4-BE49-F238E27FC236}">
                <a16:creationId xmlns:a16="http://schemas.microsoft.com/office/drawing/2014/main" id="{D250171D-89F7-3579-F702-E4E52967CF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B49F16F-073B-FCEE-3CB7-6DBDC7AC9CA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alphaModFix amt="2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10" r="30410"/>
          <a:stretch/>
        </p:blipFill>
        <p:spPr>
          <a:xfrm>
            <a:off x="5318848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12" name="Text 2">
            <a:extLst>
              <a:ext uri="{FF2B5EF4-FFF2-40B4-BE49-F238E27FC236}">
                <a16:creationId xmlns:a16="http://schemas.microsoft.com/office/drawing/2014/main" id="{586596DC-309B-1E07-5266-00FF2DDD65CB}"/>
              </a:ext>
            </a:extLst>
          </p:cNvPr>
          <p:cNvSpPr/>
          <p:nvPr/>
        </p:nvSpPr>
        <p:spPr>
          <a:xfrm>
            <a:off x="630844" y="2951480"/>
            <a:ext cx="6284306" cy="24549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700" dirty="0">
                <a:solidFill>
                  <a:srgbClr val="2F5E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Kimberly J. Droniak</a:t>
            </a:r>
          </a:p>
          <a:p>
            <a:pPr marL="0" indent="0" algn="l">
              <a:buNone/>
            </a:pPr>
            <a:r>
              <a:rPr lang="en-US" sz="1700" i="1" dirty="0">
                <a:solidFill>
                  <a:srgbClr val="2F5E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ERP Systems Analyst, SaaS Project Change Management Lead</a:t>
            </a:r>
          </a:p>
          <a:p>
            <a:pPr marL="0" indent="0" algn="l">
              <a:buNone/>
            </a:pPr>
            <a:r>
              <a:rPr lang="en-US" sz="1700" dirty="0">
                <a:solidFill>
                  <a:srgbClr val="2F5E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Quinnipiac University </a:t>
            </a:r>
          </a:p>
          <a:p>
            <a:pPr marL="0" indent="0" algn="l">
              <a:buNone/>
            </a:pPr>
            <a:endParaRPr lang="en-US" sz="1700" dirty="0">
              <a:solidFill>
                <a:srgbClr val="2F5E88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r>
              <a:rPr lang="en-US" sz="1700" dirty="0">
                <a:solidFill>
                  <a:srgbClr val="2F5E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Samantha Kessler </a:t>
            </a:r>
            <a:br>
              <a:rPr lang="en-US" sz="1700" dirty="0">
                <a:solidFill>
                  <a:srgbClr val="2F5E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1700" i="1" dirty="0">
                <a:solidFill>
                  <a:srgbClr val="2F5E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Senior Principal Strategic Specialist</a:t>
            </a:r>
            <a:br>
              <a:rPr lang="en-US" sz="1700" dirty="0">
                <a:solidFill>
                  <a:srgbClr val="2F5E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1700" dirty="0">
                <a:solidFill>
                  <a:srgbClr val="2F5E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Ellucian</a:t>
            </a:r>
          </a:p>
          <a:p>
            <a:endParaRPr lang="en-US" sz="1700" dirty="0">
              <a:solidFill>
                <a:srgbClr val="2F5E88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endParaRPr lang="en-US" sz="1700" dirty="0">
              <a:solidFill>
                <a:srgbClr val="2F5E88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endParaRPr lang="en-US" sz="1700" dirty="0">
              <a:solidFill>
                <a:srgbClr val="2F5E88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endParaRPr lang="en-US" sz="1700" dirty="0">
              <a:solidFill>
                <a:srgbClr val="2F5E88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r>
              <a:rPr lang="en-US" sz="1700" dirty="0">
                <a:solidFill>
                  <a:srgbClr val="2F5E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August 7, 2026</a:t>
            </a:r>
            <a:endParaRPr lang="en-US" sz="17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D21FC06-CAE8-49F3-4C44-0BF8FAA34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247" y="453344"/>
            <a:ext cx="10955181" cy="2012382"/>
          </a:xfrm>
        </p:spPr>
        <p:txBody>
          <a:bodyPr anchor="b">
            <a:normAutofit/>
          </a:bodyPr>
          <a:lstStyle/>
          <a:p>
            <a:r>
              <a:rPr lang="en-US" b="1" dirty="0">
                <a:solidFill>
                  <a:srgbClr val="002D62"/>
                </a:solidFill>
              </a:rPr>
              <a:t>Supercharging Modernization: </a:t>
            </a:r>
            <a:br>
              <a:rPr lang="en-US" b="1" dirty="0">
                <a:solidFill>
                  <a:srgbClr val="002D62"/>
                </a:solidFill>
              </a:rPr>
            </a:br>
            <a:r>
              <a:rPr lang="en-US" b="1" dirty="0">
                <a:solidFill>
                  <a:srgbClr val="002D62"/>
                </a:solidFill>
              </a:rPr>
              <a:t>Connecting People to IT Transformation</a:t>
            </a:r>
            <a:endParaRPr lang="en-US" sz="5400" b="1" dirty="0">
              <a:solidFill>
                <a:srgbClr val="002D6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778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A9EAA77-0AD7-40C0-3F81-F6AC25642CD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2515" y="361822"/>
            <a:ext cx="11122188" cy="889282"/>
          </a:xfrm>
        </p:spPr>
        <p:txBody>
          <a:bodyPr/>
          <a:lstStyle/>
          <a:p>
            <a:pPr algn="ctr"/>
            <a:r>
              <a:rPr lang="en-US"/>
              <a:t>Change Management Enables Successful SaaS Modernization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A0725DB-9420-648F-5637-687D9B3E611F}"/>
              </a:ext>
            </a:extLst>
          </p:cNvPr>
          <p:cNvSpPr/>
          <p:nvPr/>
        </p:nvSpPr>
        <p:spPr>
          <a:xfrm>
            <a:off x="285218" y="1312740"/>
            <a:ext cx="3267293" cy="423251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635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6F848B2-9A1B-B83F-931D-01A727CEEA8B}"/>
              </a:ext>
            </a:extLst>
          </p:cNvPr>
          <p:cNvSpPr/>
          <p:nvPr/>
        </p:nvSpPr>
        <p:spPr>
          <a:xfrm>
            <a:off x="285218" y="2392545"/>
            <a:ext cx="3267293" cy="315271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82C0C3-FC92-16DE-0CC2-FF0A6CB19BB7}"/>
              </a:ext>
            </a:extLst>
          </p:cNvPr>
          <p:cNvSpPr txBox="1"/>
          <p:nvPr/>
        </p:nvSpPr>
        <p:spPr>
          <a:xfrm>
            <a:off x="610310" y="1503834"/>
            <a:ext cx="2617107" cy="67710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Technical Side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Project Management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B842C3-41C8-5538-0AA2-FBEB9A63BD02}"/>
              </a:ext>
            </a:extLst>
          </p:cNvPr>
          <p:cNvSpPr txBox="1"/>
          <p:nvPr/>
        </p:nvSpPr>
        <p:spPr>
          <a:xfrm>
            <a:off x="349637" y="2432175"/>
            <a:ext cx="3144368" cy="337015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lt"/>
                <a:cs typeface="+mn-lt"/>
              </a:rPr>
              <a:t>On-time delivery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lt"/>
                <a:cs typeface="+mn-lt"/>
              </a:rPr>
              <a:t>On-budget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lt"/>
                <a:cs typeface="+mn-lt"/>
              </a:rPr>
              <a:t>Solution and features implemented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lt"/>
              <a:cs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lt"/>
              <a:cs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➡️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lt"/>
                <a:cs typeface="+mn-lt"/>
              </a:rPr>
              <a:t>System is LIVE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lt"/>
              <a:cs typeface="+mn-lt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lt"/>
              <a:cs typeface="+mn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F0E128C-8FF6-5E63-3DD7-1C17CB034772}"/>
              </a:ext>
            </a:extLst>
          </p:cNvPr>
          <p:cNvSpPr/>
          <p:nvPr/>
        </p:nvSpPr>
        <p:spPr>
          <a:xfrm>
            <a:off x="4331314" y="1312740"/>
            <a:ext cx="3267293" cy="423251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635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787D42E-40E3-91E9-B353-CE0DF4C8F8C8}"/>
              </a:ext>
            </a:extLst>
          </p:cNvPr>
          <p:cNvSpPr/>
          <p:nvPr/>
        </p:nvSpPr>
        <p:spPr>
          <a:xfrm>
            <a:off x="4331314" y="2392545"/>
            <a:ext cx="3267293" cy="315271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274D3D-22DB-E91C-8753-49E52FA55732}"/>
              </a:ext>
            </a:extLst>
          </p:cNvPr>
          <p:cNvSpPr txBox="1"/>
          <p:nvPr/>
        </p:nvSpPr>
        <p:spPr>
          <a:xfrm>
            <a:off x="4419063" y="2451276"/>
            <a:ext cx="3267293" cy="300082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Clear and understood </a:t>
            </a:r>
            <a:r>
              <a:rPr kumimoji="0" lang="en-US" sz="2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why;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alignment on project objectives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Stakeholder engagement, enablement, and support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➡️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High adoption, behavior change, consistency and streamlining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D0C1DC7-8D01-A9D2-F686-1650FCEDCBFC}"/>
              </a:ext>
            </a:extLst>
          </p:cNvPr>
          <p:cNvSpPr/>
          <p:nvPr/>
        </p:nvSpPr>
        <p:spPr>
          <a:xfrm>
            <a:off x="8377410" y="1312740"/>
            <a:ext cx="3267293" cy="423251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635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75FE53E-3FE8-E114-691C-D29838896387}"/>
              </a:ext>
            </a:extLst>
          </p:cNvPr>
          <p:cNvSpPr/>
          <p:nvPr/>
        </p:nvSpPr>
        <p:spPr>
          <a:xfrm>
            <a:off x="8377410" y="2392545"/>
            <a:ext cx="3267293" cy="3152715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9082F18-6D78-28D4-AAAF-09DD6242C699}"/>
              </a:ext>
            </a:extLst>
          </p:cNvPr>
          <p:cNvSpPr txBox="1"/>
          <p:nvPr/>
        </p:nvSpPr>
        <p:spPr>
          <a:xfrm>
            <a:off x="8329298" y="1458882"/>
            <a:ext cx="3267293" cy="76701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⭐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Business Value Realized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AB89ED-E583-1936-E2E6-8E2ADBC9C3E6}"/>
              </a:ext>
            </a:extLst>
          </p:cNvPr>
          <p:cNvSpPr txBox="1"/>
          <p:nvPr/>
        </p:nvSpPr>
        <p:spPr>
          <a:xfrm>
            <a:off x="8465159" y="2530754"/>
            <a:ext cx="3080810" cy="236988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➡️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Faster time to value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➡️ Achieved and sustained outcomes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➡️ Return on investment (ROI)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997B2D4-D3DC-B2A6-BDE5-DC822484A622}"/>
              </a:ext>
            </a:extLst>
          </p:cNvPr>
          <p:cNvSpPr txBox="1"/>
          <p:nvPr/>
        </p:nvSpPr>
        <p:spPr>
          <a:xfrm>
            <a:off x="4419063" y="1471636"/>
            <a:ext cx="3131432" cy="67710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People Side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Change Management</a:t>
            </a:r>
          </a:p>
        </p:txBody>
      </p:sp>
      <p:sp>
        <p:nvSpPr>
          <p:cNvPr id="20" name="Plus Sign 19">
            <a:extLst>
              <a:ext uri="{FF2B5EF4-FFF2-40B4-BE49-F238E27FC236}">
                <a16:creationId xmlns:a16="http://schemas.microsoft.com/office/drawing/2014/main" id="{AFC8844F-13B3-F067-BFA4-FB580D8DBC0D}"/>
              </a:ext>
            </a:extLst>
          </p:cNvPr>
          <p:cNvSpPr/>
          <p:nvPr/>
        </p:nvSpPr>
        <p:spPr>
          <a:xfrm>
            <a:off x="3612581" y="1688071"/>
            <a:ext cx="691054" cy="644910"/>
          </a:xfrm>
          <a:prstGeom prst="mathPlus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Equals 20">
            <a:extLst>
              <a:ext uri="{FF2B5EF4-FFF2-40B4-BE49-F238E27FC236}">
                <a16:creationId xmlns:a16="http://schemas.microsoft.com/office/drawing/2014/main" id="{7849351B-FFAB-CDB7-C7BD-17959B919DBC}"/>
              </a:ext>
            </a:extLst>
          </p:cNvPr>
          <p:cNvSpPr/>
          <p:nvPr/>
        </p:nvSpPr>
        <p:spPr>
          <a:xfrm>
            <a:off x="7646719" y="1751459"/>
            <a:ext cx="691054" cy="474435"/>
          </a:xfrm>
          <a:prstGeom prst="mathEqual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AE77714E-ED28-8408-C315-289CA8FF5609}"/>
              </a:ext>
            </a:extLst>
          </p:cNvPr>
          <p:cNvSpPr/>
          <p:nvPr/>
        </p:nvSpPr>
        <p:spPr>
          <a:xfrm>
            <a:off x="2055334" y="5828700"/>
            <a:ext cx="1007217" cy="60343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5607A27-A498-26D1-4DC4-1F0BD2C85920}"/>
              </a:ext>
            </a:extLst>
          </p:cNvPr>
          <p:cNvSpPr txBox="1"/>
          <p:nvPr/>
        </p:nvSpPr>
        <p:spPr>
          <a:xfrm>
            <a:off x="3227417" y="5837836"/>
            <a:ext cx="6748272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We realize 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value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when 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people adopt.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5908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B7279-F3C0-125D-6236-6D11ABAE2D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AC8B806-C38F-B785-C242-678763659082}"/>
              </a:ext>
            </a:extLst>
          </p:cNvPr>
          <p:cNvSpPr txBox="1"/>
          <p:nvPr/>
        </p:nvSpPr>
        <p:spPr>
          <a:xfrm>
            <a:off x="1057984" y="359007"/>
            <a:ext cx="10076033" cy="88928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Our Change Management Process: A Structured and Collaborative Approach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82EDC42-B872-5545-F627-F4373AF425CA}"/>
              </a:ext>
            </a:extLst>
          </p:cNvPr>
          <p:cNvSpPr/>
          <p:nvPr/>
        </p:nvSpPr>
        <p:spPr>
          <a:xfrm>
            <a:off x="472177" y="1769708"/>
            <a:ext cx="1902914" cy="19029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AC76343-60E6-392E-CF19-8835FBF75407}"/>
              </a:ext>
            </a:extLst>
          </p:cNvPr>
          <p:cNvSpPr/>
          <p:nvPr/>
        </p:nvSpPr>
        <p:spPr>
          <a:xfrm>
            <a:off x="687137" y="1984037"/>
            <a:ext cx="3254499" cy="1474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9BF025CF-6DB8-BD51-EA2E-0F676851BF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88654" y="2362442"/>
            <a:ext cx="717446" cy="71744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81BE5DC-14F8-A590-4C81-5C5693B098CF}"/>
              </a:ext>
            </a:extLst>
          </p:cNvPr>
          <p:cNvSpPr txBox="1"/>
          <p:nvPr/>
        </p:nvSpPr>
        <p:spPr>
          <a:xfrm>
            <a:off x="1847207" y="2167349"/>
            <a:ext cx="194657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Assessment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F2F5AF-7149-D953-B2A8-EAD13B8EFAF9}"/>
              </a:ext>
            </a:extLst>
          </p:cNvPr>
          <p:cNvSpPr txBox="1"/>
          <p:nvPr/>
        </p:nvSpPr>
        <p:spPr>
          <a:xfrm>
            <a:off x="1684085" y="2512393"/>
            <a:ext cx="218619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Understand the organization’s current state and readiness for change; assess the impact of change on stakeholders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 panose="02000503000000020004" pitchFamily="2" charset="0"/>
              <a:ea typeface="+mn-ea"/>
              <a:cs typeface="+mn-cs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E68CB31-803D-44EB-61BC-A9C4B213BFC0}"/>
              </a:ext>
            </a:extLst>
          </p:cNvPr>
          <p:cNvCxnSpPr/>
          <p:nvPr/>
        </p:nvCxnSpPr>
        <p:spPr>
          <a:xfrm>
            <a:off x="1604218" y="2167349"/>
            <a:ext cx="0" cy="110763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2585A92E-E2B8-9E9C-4EDA-43189858603D}"/>
              </a:ext>
            </a:extLst>
          </p:cNvPr>
          <p:cNvSpPr/>
          <p:nvPr/>
        </p:nvSpPr>
        <p:spPr>
          <a:xfrm>
            <a:off x="4349696" y="1769708"/>
            <a:ext cx="1902914" cy="190291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F2156BC-C7AF-D943-165A-D37B4A8E836B}"/>
              </a:ext>
            </a:extLst>
          </p:cNvPr>
          <p:cNvSpPr/>
          <p:nvPr/>
        </p:nvSpPr>
        <p:spPr>
          <a:xfrm>
            <a:off x="4564656" y="1984037"/>
            <a:ext cx="3254499" cy="1474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477883E-5720-F8DF-05F7-5E3B6E630F2F}"/>
              </a:ext>
            </a:extLst>
          </p:cNvPr>
          <p:cNvSpPr txBox="1"/>
          <p:nvPr/>
        </p:nvSpPr>
        <p:spPr>
          <a:xfrm>
            <a:off x="5703898" y="2077476"/>
            <a:ext cx="178940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Defining the Why and Success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179DEEF-2EA8-C861-A41A-4BB2B97A1E62}"/>
              </a:ext>
            </a:extLst>
          </p:cNvPr>
          <p:cNvSpPr txBox="1"/>
          <p:nvPr/>
        </p:nvSpPr>
        <p:spPr>
          <a:xfrm>
            <a:off x="5634326" y="2654138"/>
            <a:ext cx="212645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Align key stakeholders on why this change is occurring, benefits of SaaS, and outcomes of the project.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 panose="02000503000000020004" pitchFamily="2" charset="0"/>
              <a:ea typeface="+mn-ea"/>
              <a:cs typeface="+mn-cs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A3BF034-4BB3-16A4-ED4C-EC2939A69B04}"/>
              </a:ext>
            </a:extLst>
          </p:cNvPr>
          <p:cNvCxnSpPr/>
          <p:nvPr/>
        </p:nvCxnSpPr>
        <p:spPr>
          <a:xfrm>
            <a:off x="5481737" y="2167349"/>
            <a:ext cx="0" cy="110763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56C1F436-F780-E15C-DE8B-58201BAD0FAA}"/>
              </a:ext>
            </a:extLst>
          </p:cNvPr>
          <p:cNvSpPr/>
          <p:nvPr/>
        </p:nvSpPr>
        <p:spPr>
          <a:xfrm>
            <a:off x="8250365" y="1769708"/>
            <a:ext cx="1902914" cy="19029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0BBDB86-4BBC-CE67-A0B0-EEC5102551BC}"/>
              </a:ext>
            </a:extLst>
          </p:cNvPr>
          <p:cNvSpPr/>
          <p:nvPr/>
        </p:nvSpPr>
        <p:spPr>
          <a:xfrm>
            <a:off x="8465325" y="1984037"/>
            <a:ext cx="3254499" cy="1474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DBAA44E-9F38-2643-E239-31B4DDED7586}"/>
              </a:ext>
            </a:extLst>
          </p:cNvPr>
          <p:cNvSpPr txBox="1"/>
          <p:nvPr/>
        </p:nvSpPr>
        <p:spPr>
          <a:xfrm>
            <a:off x="9569169" y="2116205"/>
            <a:ext cx="178940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Plan &amp; Prepare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E0B5E68-1544-302B-094A-9E782CB2C9F9}"/>
              </a:ext>
            </a:extLst>
          </p:cNvPr>
          <p:cNvCxnSpPr/>
          <p:nvPr/>
        </p:nvCxnSpPr>
        <p:spPr>
          <a:xfrm>
            <a:off x="9382406" y="2167349"/>
            <a:ext cx="0" cy="110763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771DB9A8-F994-726E-5C79-30DA6C96564A}"/>
              </a:ext>
            </a:extLst>
          </p:cNvPr>
          <p:cNvSpPr/>
          <p:nvPr/>
        </p:nvSpPr>
        <p:spPr>
          <a:xfrm>
            <a:off x="472177" y="4015196"/>
            <a:ext cx="1902914" cy="190291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1D2989F-596C-1609-8585-B1A4BCF4FF0E}"/>
              </a:ext>
            </a:extLst>
          </p:cNvPr>
          <p:cNvSpPr/>
          <p:nvPr/>
        </p:nvSpPr>
        <p:spPr>
          <a:xfrm>
            <a:off x="687137" y="4229525"/>
            <a:ext cx="3254499" cy="1474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E8F7A04-3C55-14D7-7465-CFBB1189913A}"/>
              </a:ext>
            </a:extLst>
          </p:cNvPr>
          <p:cNvSpPr txBox="1"/>
          <p:nvPr/>
        </p:nvSpPr>
        <p:spPr>
          <a:xfrm>
            <a:off x="1865086" y="4386209"/>
            <a:ext cx="178940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Enable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1FD57E3-089F-76F4-8FDD-2FE53C17A28A}"/>
              </a:ext>
            </a:extLst>
          </p:cNvPr>
          <p:cNvSpPr txBox="1"/>
          <p:nvPr/>
        </p:nvSpPr>
        <p:spPr>
          <a:xfrm>
            <a:off x="1751580" y="4698794"/>
            <a:ext cx="1902914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Equip stakeholders with the knowledge, skills, and support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neede</a:t>
            </a:r>
            <a:r>
              <a:rPr lang="en-US" sz="1200" dirty="0">
                <a:solidFill>
                  <a:srgbClr val="000000"/>
                </a:solidFill>
                <a:latin typeface="Aptos" panose="02110004020202020204"/>
              </a:rPr>
              <a:t>d for adoption.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1507AF3-DD0E-4FB1-E13D-C411DACFEE8C}"/>
              </a:ext>
            </a:extLst>
          </p:cNvPr>
          <p:cNvCxnSpPr/>
          <p:nvPr/>
        </p:nvCxnSpPr>
        <p:spPr>
          <a:xfrm>
            <a:off x="1604218" y="4412837"/>
            <a:ext cx="0" cy="110763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75170C8C-5C94-B599-0648-99134C1F50F9}"/>
              </a:ext>
            </a:extLst>
          </p:cNvPr>
          <p:cNvSpPr/>
          <p:nvPr/>
        </p:nvSpPr>
        <p:spPr>
          <a:xfrm>
            <a:off x="4349696" y="4015196"/>
            <a:ext cx="1902914" cy="190291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C64EBEB-8E69-A930-D3F1-2D98E9AA5C08}"/>
              </a:ext>
            </a:extLst>
          </p:cNvPr>
          <p:cNvSpPr/>
          <p:nvPr/>
        </p:nvSpPr>
        <p:spPr>
          <a:xfrm>
            <a:off x="4564656" y="4229525"/>
            <a:ext cx="3254499" cy="1474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9512879-A51D-B811-16A8-1D428985AD07}"/>
              </a:ext>
            </a:extLst>
          </p:cNvPr>
          <p:cNvSpPr txBox="1"/>
          <p:nvPr/>
        </p:nvSpPr>
        <p:spPr>
          <a:xfrm>
            <a:off x="5629099" y="4326551"/>
            <a:ext cx="196973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Sustain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8B69B63-AA67-92B2-E275-ACD66378D60D}"/>
              </a:ext>
            </a:extLst>
          </p:cNvPr>
          <p:cNvSpPr txBox="1"/>
          <p:nvPr/>
        </p:nvSpPr>
        <p:spPr>
          <a:xfrm>
            <a:off x="5602850" y="4640279"/>
            <a:ext cx="216194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Reinforce adoption and help the institution realize long-term value.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 panose="02000503000000020004" pitchFamily="2" charset="0"/>
              <a:ea typeface="+mn-ea"/>
              <a:cs typeface="+mn-cs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44814505-C8A8-D3D6-1C7F-A1D452F1F918}"/>
              </a:ext>
            </a:extLst>
          </p:cNvPr>
          <p:cNvCxnSpPr/>
          <p:nvPr/>
        </p:nvCxnSpPr>
        <p:spPr>
          <a:xfrm>
            <a:off x="5481737" y="4412837"/>
            <a:ext cx="0" cy="110763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737E2646-7544-6D81-8E37-36CFC2A9B358}"/>
              </a:ext>
            </a:extLst>
          </p:cNvPr>
          <p:cNvSpPr/>
          <p:nvPr/>
        </p:nvSpPr>
        <p:spPr>
          <a:xfrm>
            <a:off x="8250365" y="4015196"/>
            <a:ext cx="1902914" cy="190291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82F4EDF-EA48-1C42-AA21-48BC6C15C2FD}"/>
              </a:ext>
            </a:extLst>
          </p:cNvPr>
          <p:cNvSpPr/>
          <p:nvPr/>
        </p:nvSpPr>
        <p:spPr>
          <a:xfrm>
            <a:off x="8465325" y="4229525"/>
            <a:ext cx="3254499" cy="1474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DC02196-AABD-0E66-02D0-70F7433A476A}"/>
              </a:ext>
            </a:extLst>
          </p:cNvPr>
          <p:cNvSpPr txBox="1"/>
          <p:nvPr/>
        </p:nvSpPr>
        <p:spPr>
          <a:xfrm>
            <a:off x="9534995" y="4403161"/>
            <a:ext cx="2007441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Continuous Improvement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709F43E-687B-BCE3-E839-CEEEAEF0A41D}"/>
              </a:ext>
            </a:extLst>
          </p:cNvPr>
          <p:cNvSpPr txBox="1"/>
          <p:nvPr/>
        </p:nvSpPr>
        <p:spPr>
          <a:xfrm>
            <a:off x="9499248" y="4917278"/>
            <a:ext cx="178940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000000"/>
                </a:solidFill>
                <a:latin typeface="Aptos" panose="02110004020202020204"/>
              </a:rPr>
              <a:t>Structures for ongoing stakeholder engagement, continuous optimization as SaaS evolves.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6C7B5D2-CB46-2853-D0E6-82FF93631B33}"/>
              </a:ext>
            </a:extLst>
          </p:cNvPr>
          <p:cNvCxnSpPr/>
          <p:nvPr/>
        </p:nvCxnSpPr>
        <p:spPr>
          <a:xfrm>
            <a:off x="9382406" y="4412837"/>
            <a:ext cx="0" cy="110763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5" name="Graphic 34">
            <a:extLst>
              <a:ext uri="{FF2B5EF4-FFF2-40B4-BE49-F238E27FC236}">
                <a16:creationId xmlns:a16="http://schemas.microsoft.com/office/drawing/2014/main" id="{1B486C0B-3503-2FEB-0B47-B0CE38026A8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4662341" y="2362442"/>
            <a:ext cx="722376" cy="722376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29665673-39D7-C2A0-EAD7-0334EC7653F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564377" y="2359977"/>
            <a:ext cx="722376" cy="722376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DFBF6F7D-57A9-9F67-0502-58BF4E4277E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786189" y="4603000"/>
            <a:ext cx="722376" cy="722376"/>
          </a:xfrm>
          <a:prstGeom prst="rect">
            <a:avLst/>
          </a:prstGeom>
        </p:spPr>
      </p:pic>
      <p:pic>
        <p:nvPicPr>
          <p:cNvPr id="38" name="Graphic 37">
            <a:extLst>
              <a:ext uri="{FF2B5EF4-FFF2-40B4-BE49-F238E27FC236}">
                <a16:creationId xmlns:a16="http://schemas.microsoft.com/office/drawing/2014/main" id="{CE073961-64D4-E49D-59B8-3F6F3267C3C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4656678" y="4603000"/>
            <a:ext cx="722376" cy="722376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FAB69B52-332E-BBAD-9914-4D7004E0003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8561912" y="4637240"/>
            <a:ext cx="722376" cy="7223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D42CEF3-2C98-AF4F-7E26-8C6716AE2223}"/>
              </a:ext>
            </a:extLst>
          </p:cNvPr>
          <p:cNvSpPr txBox="1"/>
          <p:nvPr/>
        </p:nvSpPr>
        <p:spPr>
          <a:xfrm>
            <a:off x="9509995" y="2445645"/>
            <a:ext cx="212645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Develop strategies to prepare stakeholders for the transition; Orient key leaders to change management roles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 panose="02000503000000020004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6626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AD353FB-9461-48C7-5EC5-71574DF0BB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Change Management is Embedded in the Project Lifecycle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3310E118-A374-DFC9-FD45-77DCB39231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2820823"/>
              </p:ext>
            </p:extLst>
          </p:nvPr>
        </p:nvGraphicFramePr>
        <p:xfrm>
          <a:off x="0" y="914399"/>
          <a:ext cx="11738344" cy="52099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79463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471803" y="492209"/>
            <a:ext cx="11485706" cy="992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 b="1" i="1" dirty="0">
                <a:solidFill>
                  <a:srgbClr val="002D62"/>
                </a:solidFill>
                <a:latin typeface="Arial" pitchFamily="34" charset="0"/>
                <a:cs typeface="Arial" pitchFamily="34" charset="-120"/>
              </a:rPr>
              <a:t>Building a Strong Engine | </a:t>
            </a:r>
            <a:br>
              <a:rPr lang="en-US" sz="3200" b="1" i="1" dirty="0">
                <a:solidFill>
                  <a:srgbClr val="002D62"/>
                </a:solidFill>
                <a:latin typeface="Arial" pitchFamily="34" charset="0"/>
                <a:cs typeface="Arial" pitchFamily="34" charset="-120"/>
              </a:rPr>
            </a:br>
            <a:r>
              <a:rPr lang="en-US" sz="3200" b="1" dirty="0">
                <a:solidFill>
                  <a:srgbClr val="002D62"/>
                </a:solidFill>
                <a:latin typeface="Arial" pitchFamily="34" charset="0"/>
                <a:cs typeface="Arial" pitchFamily="34" charset="-120"/>
              </a:rPr>
              <a:t>Quinnipiac’s Transformation</a:t>
            </a:r>
            <a:endParaRPr lang="en-US" sz="3200" dirty="0"/>
          </a:p>
        </p:txBody>
      </p:sp>
      <p:pic>
        <p:nvPicPr>
          <p:cNvPr id="4" name="Image 0" descr="assets/underline.png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1627632"/>
            <a:ext cx="2743200" cy="146304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09600" y="1916759"/>
            <a:ext cx="5279571" cy="2028240"/>
          </a:xfrm>
          <a:prstGeom prst="roundRect">
            <a:avLst>
              <a:gd name="adj" fmla="val 2000"/>
            </a:avLst>
          </a:prstGeom>
          <a:solidFill>
            <a:srgbClr val="F4F7FB"/>
          </a:solidFill>
          <a:ln w="15875">
            <a:solidFill>
              <a:srgbClr val="E4E8ED"/>
            </a:solidFill>
            <a:prstDash val="dash"/>
          </a:ln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b="1" dirty="0"/>
              <a:t>QU | Vision &amp; Goals  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b="1" i="1" dirty="0">
                <a:solidFill>
                  <a:srgbClr val="002D62"/>
                </a:solidFill>
              </a:rPr>
              <a:t>Fierce </a:t>
            </a:r>
            <a:r>
              <a:rPr lang="en-US" sz="2100" dirty="0"/>
              <a:t>commitment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dirty="0"/>
              <a:t>Community </a:t>
            </a:r>
            <a:r>
              <a:rPr lang="en-US" sz="2100" b="1" i="1" dirty="0">
                <a:solidFill>
                  <a:srgbClr val="002D62"/>
                </a:solidFill>
              </a:rPr>
              <a:t>passion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b="1" i="1" dirty="0">
                <a:solidFill>
                  <a:srgbClr val="002D62"/>
                </a:solidFill>
              </a:rPr>
              <a:t>Bold </a:t>
            </a:r>
            <a:r>
              <a:rPr lang="en-US" sz="2100" dirty="0"/>
              <a:t>future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dirty="0"/>
              <a:t>Living the mission for long-lasting </a:t>
            </a:r>
            <a:r>
              <a:rPr lang="en-US" sz="2100" b="1" i="1" dirty="0">
                <a:solidFill>
                  <a:srgbClr val="002D62"/>
                </a:solidFill>
              </a:rPr>
              <a:t>success</a:t>
            </a:r>
            <a:endParaRPr lang="en-US" sz="21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lvl="1"/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868680" y="2057400"/>
            <a:ext cx="1042416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i="1" dirty="0">
                <a:solidFill>
                  <a:srgbClr val="9AA7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594360" y="6400800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NERUG 2026 Annual Summer Conference  ·  Framingham State University</a:t>
            </a:r>
            <a:endParaRPr lang="en-US" sz="900" dirty="0"/>
          </a:p>
        </p:txBody>
      </p:sp>
      <p:sp>
        <p:nvSpPr>
          <p:cNvPr id="8" name="Shape 2">
            <a:extLst>
              <a:ext uri="{FF2B5EF4-FFF2-40B4-BE49-F238E27FC236}">
                <a16:creationId xmlns:a16="http://schemas.microsoft.com/office/drawing/2014/main" id="{F264F226-B271-29E1-EAD2-5948B8D73FCA}"/>
              </a:ext>
            </a:extLst>
          </p:cNvPr>
          <p:cNvSpPr/>
          <p:nvPr/>
        </p:nvSpPr>
        <p:spPr>
          <a:xfrm>
            <a:off x="6214656" y="1913674"/>
            <a:ext cx="5279571" cy="2031325"/>
          </a:xfrm>
          <a:prstGeom prst="roundRect">
            <a:avLst>
              <a:gd name="adj" fmla="val 2000"/>
            </a:avLst>
          </a:prstGeom>
          <a:solidFill>
            <a:srgbClr val="F4F7FB"/>
          </a:solidFill>
          <a:ln w="15875">
            <a:solidFill>
              <a:srgbClr val="E4E8ED"/>
            </a:solidFill>
            <a:prstDash val="dash"/>
          </a:ln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b="1" dirty="0"/>
              <a:t>Project Scope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dirty="0"/>
              <a:t>Modern, transformational technology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dirty="0"/>
              <a:t>Kick-off late 2025 with </a:t>
            </a:r>
            <a:r>
              <a:rPr lang="en-US" sz="2100" i="1" u="sng" dirty="0"/>
              <a:t>pending</a:t>
            </a:r>
            <a:r>
              <a:rPr lang="en-US" sz="2100" dirty="0"/>
              <a:t> implementation into 2027</a:t>
            </a:r>
            <a:endParaRPr lang="en-US" sz="2000" dirty="0"/>
          </a:p>
          <a:p>
            <a:pPr marL="742950" lvl="1" indent="-285750">
              <a:buFontTx/>
              <a:buChar char="-"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C0FDFE3-D815-5F19-851C-D3F00AB17A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7776" y="263203"/>
            <a:ext cx="1407368" cy="132669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0A6DAAF-5689-ADE5-F95B-86BF08F959FA}"/>
              </a:ext>
            </a:extLst>
          </p:cNvPr>
          <p:cNvSpPr txBox="1"/>
          <p:nvPr/>
        </p:nvSpPr>
        <p:spPr>
          <a:xfrm>
            <a:off x="594360" y="4047782"/>
            <a:ext cx="5279571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b="1" dirty="0"/>
              <a:t>Bobcat Impact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dirty="0"/>
              <a:t>Staff, faculty, students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dirty="0"/>
              <a:t>Functional Areas &amp; Leadership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dirty="0"/>
              <a:t>New Solutions &amp; Services</a:t>
            </a:r>
            <a:br>
              <a:rPr lang="en-US" sz="2100" dirty="0"/>
            </a:br>
            <a:r>
              <a:rPr lang="en-US" sz="2100" dirty="0"/>
              <a:t>(Self-Service, EIP, Insights, modernizations, training, &amp; more!)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BBAF1AA-7CFE-AE30-60EA-CB6F1B962D6B}"/>
              </a:ext>
            </a:extLst>
          </p:cNvPr>
          <p:cNvSpPr txBox="1"/>
          <p:nvPr/>
        </p:nvSpPr>
        <p:spPr>
          <a:xfrm>
            <a:off x="6214656" y="4047782"/>
            <a:ext cx="5279571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b="1" dirty="0"/>
              <a:t>Project Team 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dirty="0"/>
              <a:t>Sponsor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dirty="0"/>
              <a:t>Steering Committee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dirty="0"/>
              <a:t>Project Teams (QU &amp; Ellucian)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dirty="0"/>
              <a:t>Functional Leads &amp; Teams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dirty="0"/>
              <a:t>Key Leadership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  <p:bldP spid="8" grpId="0" animBg="1"/>
      <p:bldP spid="10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1601B8-6853-EF68-143A-904557041D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>
            <a:extLst>
              <a:ext uri="{FF2B5EF4-FFF2-40B4-BE49-F238E27FC236}">
                <a16:creationId xmlns:a16="http://schemas.microsoft.com/office/drawing/2014/main" id="{DE3AC1BA-E4E6-D017-9DE4-2629D2176F72}"/>
              </a:ext>
            </a:extLst>
          </p:cNvPr>
          <p:cNvSpPr/>
          <p:nvPr/>
        </p:nvSpPr>
        <p:spPr>
          <a:xfrm>
            <a:off x="548639" y="841248"/>
            <a:ext cx="10879181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 b="1" i="1" dirty="0">
                <a:solidFill>
                  <a:srgbClr val="002D62"/>
                </a:solidFill>
                <a:latin typeface="Arial" pitchFamily="34" charset="0"/>
                <a:cs typeface="Arial" pitchFamily="34" charset="-120"/>
              </a:rPr>
              <a:t>Supercharge</a:t>
            </a:r>
            <a:r>
              <a:rPr lang="en-US" sz="3200" b="1" dirty="0">
                <a:solidFill>
                  <a:srgbClr val="002D62"/>
                </a:solidFill>
                <a:latin typeface="Arial" pitchFamily="34" charset="0"/>
                <a:cs typeface="Arial" pitchFamily="34" charset="-120"/>
              </a:rPr>
              <a:t> Change Management</a:t>
            </a:r>
            <a:endParaRPr lang="en-US" sz="3200" dirty="0"/>
          </a:p>
        </p:txBody>
      </p:sp>
      <p:pic>
        <p:nvPicPr>
          <p:cNvPr id="4" name="Image 0" descr="assets/underline.png">
            <a:extLst>
              <a:ext uri="{FF2B5EF4-FFF2-40B4-BE49-F238E27FC236}">
                <a16:creationId xmlns:a16="http://schemas.microsoft.com/office/drawing/2014/main" id="{187BF51B-D448-8864-4B4A-450A3850054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1627632"/>
            <a:ext cx="2743200" cy="146304"/>
          </a:xfrm>
          <a:prstGeom prst="rect">
            <a:avLst/>
          </a:prstGeom>
        </p:spPr>
      </p:pic>
      <p:sp>
        <p:nvSpPr>
          <p:cNvPr id="5" name="Shape 2">
            <a:extLst>
              <a:ext uri="{FF2B5EF4-FFF2-40B4-BE49-F238E27FC236}">
                <a16:creationId xmlns:a16="http://schemas.microsoft.com/office/drawing/2014/main" id="{945FB4A0-8028-6C70-9594-F71EE57334BC}"/>
              </a:ext>
            </a:extLst>
          </p:cNvPr>
          <p:cNvSpPr/>
          <p:nvPr/>
        </p:nvSpPr>
        <p:spPr>
          <a:xfrm>
            <a:off x="609600" y="2057400"/>
            <a:ext cx="5486400" cy="3657600"/>
          </a:xfrm>
          <a:prstGeom prst="roundRect">
            <a:avLst>
              <a:gd name="adj" fmla="val 2000"/>
            </a:avLst>
          </a:prstGeom>
          <a:solidFill>
            <a:srgbClr val="F4F7FB"/>
          </a:solidFill>
          <a:ln w="15875">
            <a:solidFill>
              <a:srgbClr val="E4E8ED"/>
            </a:solidFill>
            <a:prstDash val="dash"/>
          </a:ln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300" b="1" dirty="0"/>
              <a:t>Change Management Lead </a:t>
            </a:r>
            <a:br>
              <a:rPr lang="en-US" sz="2300" b="1" dirty="0"/>
            </a:br>
            <a:endParaRPr lang="en-US" sz="2300" b="1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300" dirty="0"/>
              <a:t>Designate </a:t>
            </a:r>
            <a:r>
              <a:rPr lang="en-US" sz="2300" b="1" i="1" dirty="0">
                <a:solidFill>
                  <a:srgbClr val="002D62"/>
                </a:solidFill>
              </a:rPr>
              <a:t>internal</a:t>
            </a:r>
            <a:r>
              <a:rPr lang="en-US" sz="2300" dirty="0"/>
              <a:t> university role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300" dirty="0"/>
              <a:t>Expansive skill set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300" i="1" dirty="0"/>
              <a:t>“People Person” </a:t>
            </a:r>
            <a:endParaRPr lang="en-US" sz="23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300" dirty="0"/>
              <a:t>Community Dedication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300" dirty="0"/>
              <a:t>Relatable &amp; empathetic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300" dirty="0"/>
              <a:t>Culture-focused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300" dirty="0"/>
              <a:t>Training experience </a:t>
            </a:r>
          </a:p>
          <a:p>
            <a:pPr lvl="1"/>
            <a:endParaRPr lang="en-US" sz="2000" b="1" dirty="0"/>
          </a:p>
          <a:p>
            <a:pPr lvl="1"/>
            <a:endParaRPr lang="en-US" sz="2000" i="1" dirty="0"/>
          </a:p>
          <a:p>
            <a:pPr lvl="1"/>
            <a:br>
              <a:rPr lang="en-US" sz="2000" dirty="0"/>
            </a:br>
            <a:endParaRPr lang="en-US" sz="20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0D17DA7A-8251-FE14-3E7A-24ABA86AE5C7}"/>
              </a:ext>
            </a:extLst>
          </p:cNvPr>
          <p:cNvSpPr/>
          <p:nvPr/>
        </p:nvSpPr>
        <p:spPr>
          <a:xfrm>
            <a:off x="868680" y="2057400"/>
            <a:ext cx="1042416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i="1" dirty="0">
                <a:solidFill>
                  <a:srgbClr val="9AA7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30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39FA55BE-7145-F7DC-2293-C7FC90DE15BF}"/>
              </a:ext>
            </a:extLst>
          </p:cNvPr>
          <p:cNvSpPr/>
          <p:nvPr/>
        </p:nvSpPr>
        <p:spPr>
          <a:xfrm>
            <a:off x="594360" y="6400800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NERUG 2026 Annual Summer Conference  ·  Framingham State University</a:t>
            </a:r>
            <a:endParaRPr lang="en-US" sz="900" dirty="0"/>
          </a:p>
        </p:txBody>
      </p:sp>
      <p:sp>
        <p:nvSpPr>
          <p:cNvPr id="11" name="Shape 2">
            <a:extLst>
              <a:ext uri="{FF2B5EF4-FFF2-40B4-BE49-F238E27FC236}">
                <a16:creationId xmlns:a16="http://schemas.microsoft.com/office/drawing/2014/main" id="{726D93A0-DA70-E7DD-AE32-E6DE7BDDEC96}"/>
              </a:ext>
            </a:extLst>
          </p:cNvPr>
          <p:cNvSpPr/>
          <p:nvPr/>
        </p:nvSpPr>
        <p:spPr>
          <a:xfrm>
            <a:off x="6355080" y="2057400"/>
            <a:ext cx="5336177" cy="3657600"/>
          </a:xfrm>
          <a:prstGeom prst="roundRect">
            <a:avLst>
              <a:gd name="adj" fmla="val 2000"/>
            </a:avLst>
          </a:prstGeom>
          <a:solidFill>
            <a:srgbClr val="F4F7FB"/>
          </a:solidFill>
          <a:ln w="15875">
            <a:solidFill>
              <a:srgbClr val="E4E8ED"/>
            </a:solidFill>
            <a:prstDash val="dash"/>
          </a:ln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300" b="1" dirty="0"/>
              <a:t>Engagement </a:t>
            </a:r>
            <a:br>
              <a:rPr lang="en-US" sz="2300" b="1" dirty="0"/>
            </a:br>
            <a:endParaRPr lang="en-US" sz="2300" b="1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300" dirty="0"/>
              <a:t>Availability &amp; Visibility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300" dirty="0"/>
              <a:t>Personalized Support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300" i="1" dirty="0"/>
              <a:t>“Cheerleader”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300" i="1" dirty="0"/>
              <a:t>“Pedal to the Metal”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300" dirty="0"/>
              <a:t> Adaptation to “Bells &amp; Whistles”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300" dirty="0"/>
              <a:t>Build rapport &amp; relationships </a:t>
            </a:r>
          </a:p>
          <a:p>
            <a:pPr lvl="1"/>
            <a:endParaRPr lang="en-US" sz="23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i="1" dirty="0"/>
          </a:p>
          <a:p>
            <a:pPr lvl="1"/>
            <a:br>
              <a:rPr lang="en-US" sz="2000" dirty="0"/>
            </a:br>
            <a:endParaRPr lang="en-US" sz="20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9373180-FF1D-BE26-0874-1671F3E4670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158"/>
          <a:stretch>
            <a:fillRect/>
          </a:stretch>
        </p:blipFill>
        <p:spPr>
          <a:xfrm>
            <a:off x="9662156" y="309397"/>
            <a:ext cx="1765664" cy="212440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758269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4189C-BFB5-3EC3-E502-88AF0572D6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>
            <a:extLst>
              <a:ext uri="{FF2B5EF4-FFF2-40B4-BE49-F238E27FC236}">
                <a16:creationId xmlns:a16="http://schemas.microsoft.com/office/drawing/2014/main" id="{C6639870-3900-A4A6-EC87-658D3C0FCD4C}"/>
              </a:ext>
            </a:extLst>
          </p:cNvPr>
          <p:cNvSpPr/>
          <p:nvPr/>
        </p:nvSpPr>
        <p:spPr>
          <a:xfrm>
            <a:off x="667164" y="832104"/>
            <a:ext cx="10241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 b="1" i="1" dirty="0">
                <a:solidFill>
                  <a:srgbClr val="002D62"/>
                </a:solidFill>
                <a:latin typeface="Arial" pitchFamily="34" charset="0"/>
                <a:cs typeface="Arial" pitchFamily="34" charset="-120"/>
              </a:rPr>
              <a:t>Fuel Up!  Building Awareness and Knowledge</a:t>
            </a:r>
            <a:r>
              <a:rPr lang="en-US" sz="3200" b="1" dirty="0">
                <a:solidFill>
                  <a:srgbClr val="002D62"/>
                </a:solidFill>
                <a:latin typeface="Arial" pitchFamily="34" charset="0"/>
                <a:cs typeface="Arial" pitchFamily="34" charset="-120"/>
              </a:rPr>
              <a:t>  </a:t>
            </a:r>
            <a:endParaRPr lang="en-US" sz="3200" dirty="0"/>
          </a:p>
        </p:txBody>
      </p:sp>
      <p:pic>
        <p:nvPicPr>
          <p:cNvPr id="4" name="Image 0" descr="assets/underline.png">
            <a:extLst>
              <a:ext uri="{FF2B5EF4-FFF2-40B4-BE49-F238E27FC236}">
                <a16:creationId xmlns:a16="http://schemas.microsoft.com/office/drawing/2014/main" id="{1CD141A7-370B-33E5-F5C7-39D5CEC49E1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1627632"/>
            <a:ext cx="2743200" cy="146304"/>
          </a:xfrm>
          <a:prstGeom prst="rect">
            <a:avLst/>
          </a:prstGeom>
        </p:spPr>
      </p:pic>
      <p:sp>
        <p:nvSpPr>
          <p:cNvPr id="5" name="Shape 2">
            <a:extLst>
              <a:ext uri="{FF2B5EF4-FFF2-40B4-BE49-F238E27FC236}">
                <a16:creationId xmlns:a16="http://schemas.microsoft.com/office/drawing/2014/main" id="{A0C20926-ECF8-1B20-207D-9ADF2929299E}"/>
              </a:ext>
            </a:extLst>
          </p:cNvPr>
          <p:cNvSpPr/>
          <p:nvPr/>
        </p:nvSpPr>
        <p:spPr>
          <a:xfrm>
            <a:off x="594360" y="2057400"/>
            <a:ext cx="10972800" cy="4114800"/>
          </a:xfrm>
          <a:prstGeom prst="roundRect">
            <a:avLst>
              <a:gd name="adj" fmla="val 2222"/>
            </a:avLst>
          </a:prstGeom>
          <a:solidFill>
            <a:srgbClr val="F4F7FB"/>
          </a:solidFill>
          <a:ln w="15875">
            <a:solidFill>
              <a:srgbClr val="E4E8ED"/>
            </a:solidFill>
            <a:prstDash val="dash"/>
          </a:ln>
        </p:spPr>
        <p:txBody>
          <a:bodyPr/>
          <a:lstStyle/>
          <a:p>
            <a:pPr lvl="0"/>
            <a:endParaRPr lang="en-US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300" b="1" dirty="0"/>
              <a:t>Regular | Mid-Grade | Premium | Diesel 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300" dirty="0"/>
              <a:t>Understanding - </a:t>
            </a:r>
            <a:r>
              <a:rPr lang="en-US" sz="2300" b="1" i="1" dirty="0">
                <a:solidFill>
                  <a:srgbClr val="002D62"/>
                </a:solidFill>
              </a:rPr>
              <a:t>“What’s in it for me?”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300" dirty="0"/>
              <a:t>Considerations - workload, required operations, staffing constraints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300" dirty="0"/>
              <a:t>Adaptations - scheduling, seasonal operations, team skills/experience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23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300" b="1" dirty="0"/>
              <a:t>Affordable Choices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300" dirty="0"/>
              <a:t>Clear, user-centered messaging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300" b="1" i="1" dirty="0">
                <a:solidFill>
                  <a:srgbClr val="0C223F"/>
                </a:solidFill>
              </a:rPr>
              <a:t>Culture &amp; Operations | Customization &amp; Continuity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300" dirty="0"/>
              <a:t>Highlight “driver” impacts,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300" dirty="0"/>
              <a:t>Advanced solutions &amp; benefits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ECD7EBCB-5F9A-A9E2-D41F-A1801421C32B}"/>
              </a:ext>
            </a:extLst>
          </p:cNvPr>
          <p:cNvSpPr/>
          <p:nvPr/>
        </p:nvSpPr>
        <p:spPr>
          <a:xfrm>
            <a:off x="868680" y="2057400"/>
            <a:ext cx="1042416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endParaRPr lang="en-US" sz="1300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7BAAA0AC-7569-57BC-D8AF-A9D5F204A16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4360" y="6400800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NERUG 2026 Annual Summer Conference  ·  Framingham State University</a:t>
            </a:r>
            <a:endParaRPr lang="en-US" sz="9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CB4BEA9-8BB3-A9B6-6FD3-277F6B0959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9885" y="4166398"/>
            <a:ext cx="2134435" cy="22575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3152284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8E7E95-3965-8E1D-AD52-6957B9792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>
            <a:extLst>
              <a:ext uri="{FF2B5EF4-FFF2-40B4-BE49-F238E27FC236}">
                <a16:creationId xmlns:a16="http://schemas.microsoft.com/office/drawing/2014/main" id="{9BB5BD7D-D9A3-AAED-D5BA-1088BCFE76D4}"/>
              </a:ext>
            </a:extLst>
          </p:cNvPr>
          <p:cNvSpPr/>
          <p:nvPr/>
        </p:nvSpPr>
        <p:spPr>
          <a:xfrm>
            <a:off x="540498" y="782330"/>
            <a:ext cx="10879181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 b="1" i="1" dirty="0">
                <a:solidFill>
                  <a:srgbClr val="002D62"/>
                </a:solidFill>
                <a:latin typeface="Arial" pitchFamily="34" charset="0"/>
                <a:cs typeface="Arial" pitchFamily="34" charset="-120"/>
              </a:rPr>
              <a:t>Diagnose, Repair &amp; Test Drive </a:t>
            </a:r>
            <a:endParaRPr lang="en-US" sz="3200" dirty="0"/>
          </a:p>
        </p:txBody>
      </p:sp>
      <p:pic>
        <p:nvPicPr>
          <p:cNvPr id="4" name="Image 0" descr="assets/underline.png">
            <a:extLst>
              <a:ext uri="{FF2B5EF4-FFF2-40B4-BE49-F238E27FC236}">
                <a16:creationId xmlns:a16="http://schemas.microsoft.com/office/drawing/2014/main" id="{F2445FBA-19AA-A49A-72C2-8846E1D6A41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1627632"/>
            <a:ext cx="2743200" cy="146304"/>
          </a:xfrm>
          <a:prstGeom prst="rect">
            <a:avLst/>
          </a:prstGeom>
        </p:spPr>
      </p:pic>
      <p:sp>
        <p:nvSpPr>
          <p:cNvPr id="6" name="Text 3">
            <a:extLst>
              <a:ext uri="{FF2B5EF4-FFF2-40B4-BE49-F238E27FC236}">
                <a16:creationId xmlns:a16="http://schemas.microsoft.com/office/drawing/2014/main" id="{A17F675B-B185-B8E4-D103-C89B05049833}"/>
              </a:ext>
            </a:extLst>
          </p:cNvPr>
          <p:cNvSpPr/>
          <p:nvPr/>
        </p:nvSpPr>
        <p:spPr>
          <a:xfrm>
            <a:off x="868680" y="2057400"/>
            <a:ext cx="1042416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i="1" dirty="0">
                <a:solidFill>
                  <a:srgbClr val="9AA7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30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1293F372-501B-0D85-763F-B5C7F9A22063}"/>
              </a:ext>
            </a:extLst>
          </p:cNvPr>
          <p:cNvSpPr/>
          <p:nvPr/>
        </p:nvSpPr>
        <p:spPr>
          <a:xfrm>
            <a:off x="594360" y="6400800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NERUG 2026 Annual Summer Conference  ·  Framingham State University</a:t>
            </a:r>
            <a:endParaRPr lang="en-US" sz="900" dirty="0"/>
          </a:p>
        </p:txBody>
      </p:sp>
      <p:sp>
        <p:nvSpPr>
          <p:cNvPr id="8" name="Shape 2">
            <a:extLst>
              <a:ext uri="{FF2B5EF4-FFF2-40B4-BE49-F238E27FC236}">
                <a16:creationId xmlns:a16="http://schemas.microsoft.com/office/drawing/2014/main" id="{AE83420E-E412-BB7F-9154-DAD3EF2D5B70}"/>
              </a:ext>
            </a:extLst>
          </p:cNvPr>
          <p:cNvSpPr/>
          <p:nvPr/>
        </p:nvSpPr>
        <p:spPr>
          <a:xfrm>
            <a:off x="540498" y="2088750"/>
            <a:ext cx="5382985" cy="4275018"/>
          </a:xfrm>
          <a:prstGeom prst="roundRect">
            <a:avLst>
              <a:gd name="adj" fmla="val 2000"/>
            </a:avLst>
          </a:prstGeom>
          <a:solidFill>
            <a:srgbClr val="F4F7FB"/>
          </a:solidFill>
          <a:ln w="15875">
            <a:solidFill>
              <a:srgbClr val="E4E8ED"/>
            </a:solidFill>
            <a:prstDash val="dash"/>
          </a:ln>
        </p:spPr>
        <p:txBody>
          <a:bodyPr/>
          <a:lstStyle/>
          <a:p>
            <a:r>
              <a:rPr lang="en-US" sz="2300" b="1" i="1" dirty="0"/>
              <a:t>“Top-of-the-Line” Tools</a:t>
            </a:r>
            <a:br>
              <a:rPr lang="en-US" sz="2300" b="1" dirty="0"/>
            </a:br>
            <a:endParaRPr lang="en-US" sz="2300" b="1" dirty="0"/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100" b="1" i="1" dirty="0">
                <a:solidFill>
                  <a:srgbClr val="002D62"/>
                </a:solidFill>
              </a:rPr>
              <a:t>Website 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100" b="1" i="1" dirty="0">
                <a:solidFill>
                  <a:srgbClr val="002D62"/>
                </a:solidFill>
              </a:rPr>
              <a:t>Zoom </a:t>
            </a:r>
            <a:r>
              <a:rPr lang="en-US" sz="2100" dirty="0"/>
              <a:t>&amp; In-Person Offerings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100" b="1" i="1" dirty="0">
                <a:solidFill>
                  <a:srgbClr val="002D62"/>
                </a:solidFill>
              </a:rPr>
              <a:t>Newsletter, MyQ, Experience</a:t>
            </a:r>
            <a:endParaRPr lang="en-US" sz="2100" dirty="0"/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100" dirty="0"/>
              <a:t>Support </a:t>
            </a:r>
            <a:r>
              <a:rPr lang="en-US" sz="2100" b="1" i="1" dirty="0">
                <a:solidFill>
                  <a:srgbClr val="002D62"/>
                </a:solidFill>
              </a:rPr>
              <a:t>Survey </a:t>
            </a:r>
            <a:endParaRPr lang="en-US" sz="2100" b="1" dirty="0">
              <a:solidFill>
                <a:srgbClr val="002D62"/>
              </a:solidFill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100" b="1" i="1" dirty="0">
                <a:solidFill>
                  <a:srgbClr val="002D62"/>
                </a:solidFill>
              </a:rPr>
              <a:t>Education &amp; Training 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2D62"/>
                </a:solidFill>
              </a:rPr>
              <a:t>Active</a:t>
            </a:r>
            <a:r>
              <a:rPr lang="en-US" sz="2000" b="1" dirty="0"/>
              <a:t> </a:t>
            </a:r>
            <a:r>
              <a:rPr lang="en-US" sz="2000" dirty="0"/>
              <a:t>Listening </a:t>
            </a:r>
          </a:p>
          <a:p>
            <a:pPr lvl="1">
              <a:lnSpc>
                <a:spcPct val="150000"/>
              </a:lnSpc>
            </a:pPr>
            <a:br>
              <a:rPr lang="en-US" sz="2000" dirty="0"/>
            </a:b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742950" lvl="1" indent="-285750">
              <a:buFontTx/>
              <a:buChar char="-"/>
            </a:pPr>
            <a:endParaRPr lang="en-US" dirty="0"/>
          </a:p>
        </p:txBody>
      </p:sp>
      <p:sp>
        <p:nvSpPr>
          <p:cNvPr id="9" name="Shape 2">
            <a:extLst>
              <a:ext uri="{FF2B5EF4-FFF2-40B4-BE49-F238E27FC236}">
                <a16:creationId xmlns:a16="http://schemas.microsoft.com/office/drawing/2014/main" id="{EEA4A668-D2FD-7817-F998-BBA2B026AF4D}"/>
              </a:ext>
            </a:extLst>
          </p:cNvPr>
          <p:cNvSpPr/>
          <p:nvPr/>
        </p:nvSpPr>
        <p:spPr>
          <a:xfrm>
            <a:off x="6214657" y="2056246"/>
            <a:ext cx="5279571" cy="4307522"/>
          </a:xfrm>
          <a:prstGeom prst="roundRect">
            <a:avLst>
              <a:gd name="adj" fmla="val 2000"/>
            </a:avLst>
          </a:prstGeom>
          <a:solidFill>
            <a:srgbClr val="F4F7FB"/>
          </a:solidFill>
          <a:ln w="15875">
            <a:solidFill>
              <a:srgbClr val="E4E8ED"/>
            </a:solidFill>
            <a:prstDash val="dash"/>
          </a:ln>
        </p:spPr>
        <p:txBody>
          <a:bodyPr/>
          <a:lstStyle/>
          <a:p>
            <a:r>
              <a:rPr lang="en-US" sz="2300" b="1" dirty="0"/>
              <a:t>Availability &amp; Access </a:t>
            </a:r>
            <a:br>
              <a:rPr lang="en-US" sz="2300" b="1" dirty="0"/>
            </a:br>
            <a:endParaRPr lang="en-US" sz="2100" b="1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dirty="0"/>
              <a:t>Partner-preferred</a:t>
            </a:r>
            <a:r>
              <a:rPr lang="en-US" sz="2100" b="1" dirty="0">
                <a:solidFill>
                  <a:srgbClr val="002D62"/>
                </a:solidFill>
              </a:rPr>
              <a:t> locations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100" dirty="0"/>
              <a:t>Multiple </a:t>
            </a:r>
            <a:r>
              <a:rPr lang="en-US" sz="2100" b="1" dirty="0">
                <a:solidFill>
                  <a:srgbClr val="002D62"/>
                </a:solidFill>
              </a:rPr>
              <a:t>campuses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100" b="1" dirty="0">
                <a:solidFill>
                  <a:srgbClr val="002D62"/>
                </a:solidFill>
              </a:rPr>
              <a:t>Comfortable</a:t>
            </a:r>
            <a:r>
              <a:rPr lang="en-US" sz="2100" dirty="0"/>
              <a:t> spaces</a:t>
            </a:r>
            <a:br>
              <a:rPr lang="en-US" sz="2100" dirty="0"/>
            </a:br>
            <a:endParaRPr lang="en-US" sz="21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dirty="0"/>
              <a:t>Offer</a:t>
            </a:r>
            <a:r>
              <a:rPr lang="en-US" sz="2100" dirty="0">
                <a:solidFill>
                  <a:srgbClr val="002D62"/>
                </a:solidFill>
              </a:rPr>
              <a:t> </a:t>
            </a:r>
            <a:r>
              <a:rPr lang="en-US" sz="2100" b="1" i="1" dirty="0">
                <a:solidFill>
                  <a:srgbClr val="002D62"/>
                </a:solidFill>
              </a:rPr>
              <a:t>open schedule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100" dirty="0"/>
              <a:t>Bookings, Outlook, Calendly, etc.</a:t>
            </a:r>
            <a:br>
              <a:rPr lang="en-US" sz="2100" dirty="0"/>
            </a:br>
            <a:endParaRPr lang="en-US" sz="2100" b="1" dirty="0">
              <a:solidFill>
                <a:srgbClr val="002D6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i="1" dirty="0"/>
              <a:t>“Check Engine” </a:t>
            </a:r>
            <a:r>
              <a:rPr lang="en-US" sz="2100" dirty="0"/>
              <a:t>– user </a:t>
            </a:r>
            <a:r>
              <a:rPr lang="en-US" sz="2100" b="1" dirty="0">
                <a:solidFill>
                  <a:srgbClr val="002D62"/>
                </a:solidFill>
              </a:rPr>
              <a:t>adoption</a:t>
            </a:r>
            <a:br>
              <a:rPr lang="en-US" sz="2100" b="1" dirty="0">
                <a:solidFill>
                  <a:srgbClr val="002D62"/>
                </a:solidFill>
              </a:rPr>
            </a:br>
            <a:endParaRPr lang="en-US" sz="2100" b="1" dirty="0">
              <a:solidFill>
                <a:srgbClr val="002D6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b="1" dirty="0">
                <a:solidFill>
                  <a:srgbClr val="002D62"/>
                </a:solidFill>
              </a:rPr>
              <a:t>Audience-specific</a:t>
            </a:r>
            <a:r>
              <a:rPr lang="en-US" sz="2100" dirty="0"/>
              <a:t> guidance 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300" dirty="0"/>
          </a:p>
          <a:p>
            <a:pPr lvl="1"/>
            <a:br>
              <a:rPr lang="en-US" sz="2000" dirty="0"/>
            </a:br>
            <a:endParaRPr lang="en-US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742950" lvl="1" indent="-285750">
              <a:buFontTx/>
              <a:buChar char="-"/>
            </a:pPr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6CA9306-E41D-4BDC-921B-B79E9A1492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2591" y="345759"/>
            <a:ext cx="3040190" cy="1507292"/>
          </a:xfrm>
          <a:prstGeom prst="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3237948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5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5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5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5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25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25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5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5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5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5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25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25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25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25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Ellucian Main Layouts">
  <a:themeElements>
    <a:clrScheme name="Ellucian">
      <a:dk1>
        <a:srgbClr val="000000"/>
      </a:dk1>
      <a:lt1>
        <a:srgbClr val="FFFFFF"/>
      </a:lt1>
      <a:dk2>
        <a:srgbClr val="320070"/>
      </a:dk2>
      <a:lt2>
        <a:srgbClr val="D7D2CB"/>
      </a:lt2>
      <a:accent1>
        <a:srgbClr val="7000EB"/>
      </a:accent1>
      <a:accent2>
        <a:srgbClr val="95F4A0"/>
      </a:accent2>
      <a:accent3>
        <a:srgbClr val="084D2B"/>
      </a:accent3>
      <a:accent4>
        <a:srgbClr val="E8F75B"/>
      </a:accent4>
      <a:accent5>
        <a:srgbClr val="74C4FF"/>
      </a:accent5>
      <a:accent6>
        <a:srgbClr val="FFC800"/>
      </a:accent6>
      <a:hlink>
        <a:srgbClr val="7000EB"/>
      </a:hlink>
      <a:folHlink>
        <a:srgbClr val="7000EB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940</TotalTime>
  <Words>757</Words>
  <Application>Microsoft Office PowerPoint</Application>
  <PresentationFormat>Widescreen</PresentationFormat>
  <Paragraphs>187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Aptos</vt:lpstr>
      <vt:lpstr>Aptos Display</vt:lpstr>
      <vt:lpstr>Arial</vt:lpstr>
      <vt:lpstr>Calibri</vt:lpstr>
      <vt:lpstr>Courier New</vt:lpstr>
      <vt:lpstr>Helvetica Neue</vt:lpstr>
      <vt:lpstr>Wingdings</vt:lpstr>
      <vt:lpstr>Office Theme</vt:lpstr>
      <vt:lpstr>Ellucian Main Layouts</vt:lpstr>
      <vt:lpstr>From Insight to Action</vt:lpstr>
      <vt:lpstr>Supercharging Modernization:  Connecting People to IT Transformation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Bill Shew</dc:creator>
  <cp:lastModifiedBy>Kimberly Droniak</cp:lastModifiedBy>
  <cp:revision>9</cp:revision>
  <dcterms:created xsi:type="dcterms:W3CDTF">2026-06-22T18:01:13Z</dcterms:created>
  <dcterms:modified xsi:type="dcterms:W3CDTF">2026-08-05T16:01:57Z</dcterms:modified>
</cp:coreProperties>
</file>